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8288000" cy="10287000"/>
  <p:notesSz cx="6858000" cy="9144000"/>
  <p:embeddedFontLst>
    <p:embeddedFont>
      <p:font typeface="Arimo" panose="020B0604020202020204" charset="0"/>
      <p:regular r:id="rId23"/>
    </p:embeddedFont>
    <p:embeddedFont>
      <p:font typeface="Childos Arabic" panose="020B0604020202020204" charset="-78"/>
      <p:regular r:id="rId24"/>
    </p:embeddedFont>
    <p:embeddedFont>
      <p:font typeface="Childos Arabic Bold" panose="020B0604020202020204" charset="-78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4" d="100"/>
          <a:sy n="44" d="100"/>
        </p:scale>
        <p:origin x="703" y="25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31.03.2025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27.svg"/><Relationship Id="rId7" Type="http://schemas.openxmlformats.org/officeDocument/2006/relationships/image" Target="../media/image74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svg"/><Relationship Id="rId10" Type="http://schemas.openxmlformats.org/officeDocument/2006/relationships/image" Target="../media/image55.png"/><Relationship Id="rId4" Type="http://schemas.openxmlformats.org/officeDocument/2006/relationships/image" Target="../media/image71.png"/><Relationship Id="rId9" Type="http://schemas.openxmlformats.org/officeDocument/2006/relationships/image" Target="../media/image76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52.svg"/><Relationship Id="rId7" Type="http://schemas.openxmlformats.org/officeDocument/2006/relationships/image" Target="../media/image80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8.svg"/><Relationship Id="rId10" Type="http://schemas.openxmlformats.org/officeDocument/2006/relationships/image" Target="../media/image55.png"/><Relationship Id="rId4" Type="http://schemas.openxmlformats.org/officeDocument/2006/relationships/image" Target="../media/image77.png"/><Relationship Id="rId9" Type="http://schemas.openxmlformats.org/officeDocument/2006/relationships/image" Target="../media/image82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hyperlink" Target="https://amaze.org/video/is-it-love/" TargetMode="External"/><Relationship Id="rId3" Type="http://schemas.openxmlformats.org/officeDocument/2006/relationships/image" Target="../media/image27.svg"/><Relationship Id="rId7" Type="http://schemas.openxmlformats.org/officeDocument/2006/relationships/image" Target="../media/image86.svg"/><Relationship Id="rId12" Type="http://schemas.openxmlformats.org/officeDocument/2006/relationships/image" Target="../media/image5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11" Type="http://schemas.openxmlformats.org/officeDocument/2006/relationships/image" Target="../media/image90.svg"/><Relationship Id="rId5" Type="http://schemas.openxmlformats.org/officeDocument/2006/relationships/image" Target="../media/image84.svg"/><Relationship Id="rId10" Type="http://schemas.openxmlformats.org/officeDocument/2006/relationships/image" Target="../media/image89.png"/><Relationship Id="rId4" Type="http://schemas.openxmlformats.org/officeDocument/2006/relationships/image" Target="../media/image83.png"/><Relationship Id="rId9" Type="http://schemas.openxmlformats.org/officeDocument/2006/relationships/image" Target="../media/image88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27.svg"/><Relationship Id="rId7" Type="http://schemas.openxmlformats.org/officeDocument/2006/relationships/image" Target="../media/image92.svg"/><Relationship Id="rId12" Type="http://schemas.openxmlformats.org/officeDocument/2006/relationships/image" Target="../media/image5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11" Type="http://schemas.openxmlformats.org/officeDocument/2006/relationships/image" Target="../media/image96.svg"/><Relationship Id="rId5" Type="http://schemas.openxmlformats.org/officeDocument/2006/relationships/image" Target="../media/image52.svg"/><Relationship Id="rId10" Type="http://schemas.openxmlformats.org/officeDocument/2006/relationships/image" Target="../media/image95.png"/><Relationship Id="rId4" Type="http://schemas.openxmlformats.org/officeDocument/2006/relationships/image" Target="../media/image51.png"/><Relationship Id="rId9" Type="http://schemas.openxmlformats.org/officeDocument/2006/relationships/image" Target="../media/image94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image" Target="../media/image55.png"/><Relationship Id="rId3" Type="http://schemas.openxmlformats.org/officeDocument/2006/relationships/image" Target="../media/image31.svg"/><Relationship Id="rId7" Type="http://schemas.openxmlformats.org/officeDocument/2006/relationships/image" Target="../media/image26.png"/><Relationship Id="rId12" Type="http://schemas.openxmlformats.org/officeDocument/2006/relationships/image" Target="../media/image90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amaze.org/video/healthy-relationships-behavior-attraction/" TargetMode="External"/><Relationship Id="rId11" Type="http://schemas.openxmlformats.org/officeDocument/2006/relationships/image" Target="../media/image89.png"/><Relationship Id="rId5" Type="http://schemas.openxmlformats.org/officeDocument/2006/relationships/image" Target="../media/image98.svg"/><Relationship Id="rId10" Type="http://schemas.openxmlformats.org/officeDocument/2006/relationships/image" Target="../media/image84.svg"/><Relationship Id="rId4" Type="http://schemas.openxmlformats.org/officeDocument/2006/relationships/image" Target="../media/image97.png"/><Relationship Id="rId9" Type="http://schemas.openxmlformats.org/officeDocument/2006/relationships/image" Target="../media/image8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svg"/><Relationship Id="rId7" Type="http://schemas.openxmlformats.org/officeDocument/2006/relationships/image" Target="../media/image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.sv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3" Type="http://schemas.openxmlformats.org/officeDocument/2006/relationships/image" Target="../media/image85.png"/><Relationship Id="rId7" Type="http://schemas.openxmlformats.org/officeDocument/2006/relationships/image" Target="../media/image51.png"/><Relationship Id="rId12" Type="http://schemas.openxmlformats.org/officeDocument/2006/relationships/image" Target="../media/image101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svg"/><Relationship Id="rId11" Type="http://schemas.openxmlformats.org/officeDocument/2006/relationships/image" Target="../media/image100.png"/><Relationship Id="rId5" Type="http://schemas.openxmlformats.org/officeDocument/2006/relationships/image" Target="../media/image47.png"/><Relationship Id="rId10" Type="http://schemas.openxmlformats.org/officeDocument/2006/relationships/image" Target="../media/image7.png"/><Relationship Id="rId4" Type="http://schemas.openxmlformats.org/officeDocument/2006/relationships/image" Target="../media/image86.svg"/><Relationship Id="rId9" Type="http://schemas.openxmlformats.org/officeDocument/2006/relationships/image" Target="../media/image9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5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svg"/><Relationship Id="rId5" Type="http://schemas.openxmlformats.org/officeDocument/2006/relationships/image" Target="../media/image102.png"/><Relationship Id="rId10" Type="http://schemas.openxmlformats.org/officeDocument/2006/relationships/image" Target="../media/image106.png"/><Relationship Id="rId4" Type="http://schemas.openxmlformats.org/officeDocument/2006/relationships/image" Target="../media/image52.svg"/><Relationship Id="rId9" Type="http://schemas.openxmlformats.org/officeDocument/2006/relationships/image" Target="../media/image105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109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9.svg"/><Relationship Id="rId1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1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svg"/><Relationship Id="rId11" Type="http://schemas.openxmlformats.org/officeDocument/2006/relationships/image" Target="../media/image38.png"/><Relationship Id="rId5" Type="http://schemas.openxmlformats.org/officeDocument/2006/relationships/image" Target="../media/image107.png"/><Relationship Id="rId15" Type="http://schemas.openxmlformats.org/officeDocument/2006/relationships/image" Target="../media/image111.png"/><Relationship Id="rId10" Type="http://schemas.openxmlformats.org/officeDocument/2006/relationships/image" Target="../media/image43.svg"/><Relationship Id="rId4" Type="http://schemas.openxmlformats.org/officeDocument/2006/relationships/image" Target="../media/image27.svg"/><Relationship Id="rId9" Type="http://schemas.openxmlformats.org/officeDocument/2006/relationships/image" Target="../media/image42.png"/><Relationship Id="rId14" Type="http://schemas.openxmlformats.org/officeDocument/2006/relationships/image" Target="../media/image110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svg"/><Relationship Id="rId7" Type="http://schemas.openxmlformats.org/officeDocument/2006/relationships/image" Target="../media/image9.sv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6.svg"/><Relationship Id="rId5" Type="http://schemas.openxmlformats.org/officeDocument/2006/relationships/image" Target="../media/image4.svg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11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114.svg"/><Relationship Id="rId7" Type="http://schemas.openxmlformats.org/officeDocument/2006/relationships/image" Target="../media/image110.sv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5" Type="http://schemas.openxmlformats.org/officeDocument/2006/relationships/image" Target="../media/image37.svg"/><Relationship Id="rId10" Type="http://schemas.openxmlformats.org/officeDocument/2006/relationships/image" Target="../media/image7.png"/><Relationship Id="rId4" Type="http://schemas.openxmlformats.org/officeDocument/2006/relationships/image" Target="../media/image36.png"/><Relationship Id="rId9" Type="http://schemas.openxmlformats.org/officeDocument/2006/relationships/image" Target="../media/image11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sv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svg"/><Relationship Id="rId5" Type="http://schemas.openxmlformats.org/officeDocument/2006/relationships/image" Target="../media/image15.svg"/><Relationship Id="rId15" Type="http://schemas.openxmlformats.org/officeDocument/2006/relationships/image" Target="../media/image25.sv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svg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7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svg"/><Relationship Id="rId7" Type="http://schemas.openxmlformats.org/officeDocument/2006/relationships/image" Target="../media/image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.sv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2.png"/><Relationship Id="rId3" Type="http://schemas.openxmlformats.org/officeDocument/2006/relationships/image" Target="../media/image26.png"/><Relationship Id="rId7" Type="http://schemas.openxmlformats.org/officeDocument/2006/relationships/image" Target="../media/image36.png"/><Relationship Id="rId12" Type="http://schemas.openxmlformats.org/officeDocument/2006/relationships/image" Target="../media/image41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40.png"/><Relationship Id="rId5" Type="http://schemas.openxmlformats.org/officeDocument/2006/relationships/image" Target="../media/image28.png"/><Relationship Id="rId15" Type="http://schemas.openxmlformats.org/officeDocument/2006/relationships/image" Target="../media/image44.png"/><Relationship Id="rId10" Type="http://schemas.openxmlformats.org/officeDocument/2006/relationships/image" Target="../media/image39.svg"/><Relationship Id="rId4" Type="http://schemas.openxmlformats.org/officeDocument/2006/relationships/image" Target="../media/image27.svg"/><Relationship Id="rId9" Type="http://schemas.openxmlformats.org/officeDocument/2006/relationships/image" Target="../media/image38.png"/><Relationship Id="rId14" Type="http://schemas.openxmlformats.org/officeDocument/2006/relationships/image" Target="../media/image4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svg"/><Relationship Id="rId7" Type="http://schemas.openxmlformats.org/officeDocument/2006/relationships/image" Target="../media/image50.svg"/><Relationship Id="rId12" Type="http://schemas.openxmlformats.org/officeDocument/2006/relationships/image" Target="../media/image5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4.svg"/><Relationship Id="rId5" Type="http://schemas.openxmlformats.org/officeDocument/2006/relationships/image" Target="../media/image48.sv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52.svg"/><Relationship Id="rId7" Type="http://schemas.openxmlformats.org/officeDocument/2006/relationships/image" Target="../media/image5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56.png"/><Relationship Id="rId9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svg"/><Relationship Id="rId3" Type="http://schemas.openxmlformats.org/officeDocument/2006/relationships/image" Target="../media/image60.svg"/><Relationship Id="rId7" Type="http://schemas.openxmlformats.org/officeDocument/2006/relationships/image" Target="../media/image62.svg"/><Relationship Id="rId12" Type="http://schemas.openxmlformats.org/officeDocument/2006/relationships/image" Target="../media/image67.png"/><Relationship Id="rId2" Type="http://schemas.openxmlformats.org/officeDocument/2006/relationships/image" Target="../media/image59.png"/><Relationship Id="rId16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11" Type="http://schemas.openxmlformats.org/officeDocument/2006/relationships/image" Target="../media/image66.svg"/><Relationship Id="rId5" Type="http://schemas.openxmlformats.org/officeDocument/2006/relationships/image" Target="../media/image33.svg"/><Relationship Id="rId15" Type="http://schemas.openxmlformats.org/officeDocument/2006/relationships/image" Target="../media/image70.svg"/><Relationship Id="rId10" Type="http://schemas.openxmlformats.org/officeDocument/2006/relationships/image" Target="../media/image65.png"/><Relationship Id="rId4" Type="http://schemas.openxmlformats.org/officeDocument/2006/relationships/image" Target="../media/image32.png"/><Relationship Id="rId9" Type="http://schemas.openxmlformats.org/officeDocument/2006/relationships/image" Target="../media/image64.svg"/><Relationship Id="rId14" Type="http://schemas.openxmlformats.org/officeDocument/2006/relationships/image" Target="../media/image6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3163218" cy="4148483"/>
          </a:xfrm>
          <a:custGeom>
            <a:avLst/>
            <a:gdLst/>
            <a:ahLst/>
            <a:cxnLst/>
            <a:rect l="l" t="t" r="r" b="b"/>
            <a:pathLst>
              <a:path w="3163218" h="4148483">
                <a:moveTo>
                  <a:pt x="0" y="0"/>
                </a:moveTo>
                <a:lnTo>
                  <a:pt x="3163219" y="0"/>
                </a:lnTo>
                <a:lnTo>
                  <a:pt x="3163219" y="4148483"/>
                </a:lnTo>
                <a:lnTo>
                  <a:pt x="0" y="41484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flipH="1" flipV="1">
            <a:off x="15424605" y="6961484"/>
            <a:ext cx="2689702" cy="3527478"/>
          </a:xfrm>
          <a:custGeom>
            <a:avLst/>
            <a:gdLst/>
            <a:ahLst/>
            <a:cxnLst/>
            <a:rect l="l" t="t" r="r" b="b"/>
            <a:pathLst>
              <a:path w="2689702" h="3527478">
                <a:moveTo>
                  <a:pt x="2689702" y="3527478"/>
                </a:moveTo>
                <a:lnTo>
                  <a:pt x="0" y="3527478"/>
                </a:lnTo>
                <a:lnTo>
                  <a:pt x="0" y="0"/>
                </a:lnTo>
                <a:lnTo>
                  <a:pt x="2689702" y="0"/>
                </a:lnTo>
                <a:lnTo>
                  <a:pt x="2689702" y="3527478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5097135" y="7571419"/>
            <a:ext cx="3542913" cy="3530029"/>
          </a:xfrm>
          <a:custGeom>
            <a:avLst/>
            <a:gdLst/>
            <a:ahLst/>
            <a:cxnLst/>
            <a:rect l="l" t="t" r="r" b="b"/>
            <a:pathLst>
              <a:path w="3542913" h="3530029">
                <a:moveTo>
                  <a:pt x="0" y="0"/>
                </a:moveTo>
                <a:lnTo>
                  <a:pt x="3542913" y="0"/>
                </a:lnTo>
                <a:lnTo>
                  <a:pt x="3542913" y="3530030"/>
                </a:lnTo>
                <a:lnTo>
                  <a:pt x="0" y="35300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4380241" y="6012276"/>
            <a:ext cx="8982870" cy="2930661"/>
          </a:xfrm>
          <a:custGeom>
            <a:avLst/>
            <a:gdLst/>
            <a:ahLst/>
            <a:cxnLst/>
            <a:rect l="l" t="t" r="r" b="b"/>
            <a:pathLst>
              <a:path w="8982870" h="2930661">
                <a:moveTo>
                  <a:pt x="0" y="0"/>
                </a:moveTo>
                <a:lnTo>
                  <a:pt x="8982870" y="0"/>
                </a:lnTo>
                <a:lnTo>
                  <a:pt x="8982870" y="2930661"/>
                </a:lnTo>
                <a:lnTo>
                  <a:pt x="0" y="293066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8" name="Group 8"/>
          <p:cNvGrpSpPr/>
          <p:nvPr/>
        </p:nvGrpSpPr>
        <p:grpSpPr>
          <a:xfrm>
            <a:off x="3105598" y="2357357"/>
            <a:ext cx="11532157" cy="3200788"/>
            <a:chOff x="0" y="0"/>
            <a:chExt cx="12749821" cy="353875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749821" cy="3538754"/>
            </a:xfrm>
            <a:custGeom>
              <a:avLst/>
              <a:gdLst/>
              <a:ahLst/>
              <a:cxnLst/>
              <a:rect l="l" t="t" r="r" b="b"/>
              <a:pathLst>
                <a:path w="12749821" h="3538754">
                  <a:moveTo>
                    <a:pt x="12625360" y="3538754"/>
                  </a:moveTo>
                  <a:lnTo>
                    <a:pt x="124460" y="3538754"/>
                  </a:lnTo>
                  <a:cubicBezTo>
                    <a:pt x="55880" y="3538754"/>
                    <a:pt x="0" y="3482874"/>
                    <a:pt x="0" y="341429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3414294"/>
                  </a:lnTo>
                  <a:cubicBezTo>
                    <a:pt x="12749821" y="3482874"/>
                    <a:pt x="12693941" y="3538754"/>
                    <a:pt x="12625360" y="3538754"/>
                  </a:cubicBezTo>
                  <a:close/>
                </a:path>
              </a:pathLst>
            </a:custGeom>
            <a:solidFill>
              <a:srgbClr val="FAE7E7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0" name="TextBox 10"/>
          <p:cNvSpPr txBox="1"/>
          <p:nvPr/>
        </p:nvSpPr>
        <p:spPr>
          <a:xfrm rot="-3486">
            <a:off x="3491591" y="2484929"/>
            <a:ext cx="10760055" cy="2832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spc="19">
                <a:solidFill>
                  <a:srgbClr val="B20505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Teacher Powerpoint Supports for the Sexuality Education Components of the CCQ (Culture &amp; Citizenship of Quebec) Programme produced and distributed by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16148" y="1827822"/>
            <a:ext cx="13537552" cy="7411810"/>
          </a:xfrm>
          <a:custGeom>
            <a:avLst/>
            <a:gdLst/>
            <a:ahLst/>
            <a:cxnLst/>
            <a:rect l="l" t="t" r="r" b="b"/>
            <a:pathLst>
              <a:path w="13537552" h="7411810">
                <a:moveTo>
                  <a:pt x="0" y="0"/>
                </a:moveTo>
                <a:lnTo>
                  <a:pt x="13537552" y="0"/>
                </a:lnTo>
                <a:lnTo>
                  <a:pt x="13537552" y="7411810"/>
                </a:lnTo>
                <a:lnTo>
                  <a:pt x="0" y="74118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011271" y="2657761"/>
            <a:ext cx="11267398" cy="7402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2"/>
              </a:lnSpc>
            </a:pPr>
            <a:r>
              <a:rPr lang="en-US" sz="4752" spc="270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PHYSICAL BODILY REACTIONS TO FEELING LOVE</a:t>
            </a:r>
          </a:p>
          <a:p>
            <a:pPr algn="ctr">
              <a:lnSpc>
                <a:spcPts val="5000"/>
              </a:lnSpc>
            </a:pPr>
            <a:endParaRPr lang="en-US" sz="4752" spc="270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000"/>
              </a:lnSpc>
            </a:pPr>
            <a:r>
              <a:rPr lang="en-US" sz="5000" spc="285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 person’s hands may get sweaty.</a:t>
            </a:r>
          </a:p>
          <a:p>
            <a:pPr algn="ctr">
              <a:lnSpc>
                <a:spcPts val="5000"/>
              </a:lnSpc>
            </a:pPr>
            <a:r>
              <a:rPr lang="en-US" sz="5000" spc="285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They might feel butterflies in their stomach.</a:t>
            </a:r>
          </a:p>
          <a:p>
            <a:pPr algn="ctr">
              <a:lnSpc>
                <a:spcPts val="5000"/>
              </a:lnSpc>
            </a:pPr>
            <a:r>
              <a:rPr lang="en-US" sz="5000" spc="285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They may have more energy.</a:t>
            </a:r>
          </a:p>
          <a:p>
            <a:pPr algn="ctr">
              <a:lnSpc>
                <a:spcPts val="5000"/>
              </a:lnSpc>
            </a:pPr>
            <a:r>
              <a:rPr lang="en-US" sz="5000" spc="285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Their heart might beat faster.</a:t>
            </a:r>
          </a:p>
          <a:p>
            <a:pPr algn="ctr">
              <a:lnSpc>
                <a:spcPts val="5000"/>
              </a:lnSpc>
            </a:pPr>
            <a:r>
              <a:rPr lang="en-US" sz="5000" spc="285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They might feel nervous and/or excited.</a:t>
            </a:r>
          </a:p>
          <a:p>
            <a:pPr algn="ctr">
              <a:lnSpc>
                <a:spcPts val="4382"/>
              </a:lnSpc>
            </a:pPr>
            <a:endParaRPr lang="en-US" sz="5000" spc="285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382"/>
              </a:lnSpc>
            </a:pPr>
            <a:endParaRPr lang="en-US" sz="5000" spc="285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4" name="Freeform 4"/>
          <p:cNvSpPr/>
          <p:nvPr/>
        </p:nvSpPr>
        <p:spPr>
          <a:xfrm rot="-348849">
            <a:off x="1817181" y="1143497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0" y="0"/>
                </a:lnTo>
                <a:lnTo>
                  <a:pt x="2388180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615212">
            <a:off x="13417490" y="550594"/>
            <a:ext cx="4272419" cy="3583491"/>
          </a:xfrm>
          <a:custGeom>
            <a:avLst/>
            <a:gdLst/>
            <a:ahLst/>
            <a:cxnLst/>
            <a:rect l="l" t="t" r="r" b="b"/>
            <a:pathLst>
              <a:path w="4272419" h="3583491">
                <a:moveTo>
                  <a:pt x="0" y="0"/>
                </a:moveTo>
                <a:lnTo>
                  <a:pt x="4272419" y="0"/>
                </a:lnTo>
                <a:lnTo>
                  <a:pt x="4272419" y="3583491"/>
                </a:lnTo>
                <a:lnTo>
                  <a:pt x="0" y="358349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-2616125">
            <a:off x="13597953" y="5960263"/>
            <a:ext cx="5392769" cy="6616895"/>
          </a:xfrm>
          <a:custGeom>
            <a:avLst/>
            <a:gdLst/>
            <a:ahLst/>
            <a:cxnLst/>
            <a:rect l="l" t="t" r="r" b="b"/>
            <a:pathLst>
              <a:path w="5392769" h="6616895">
                <a:moveTo>
                  <a:pt x="0" y="0"/>
                </a:moveTo>
                <a:lnTo>
                  <a:pt x="5392769" y="0"/>
                </a:lnTo>
                <a:lnTo>
                  <a:pt x="5392769" y="6616895"/>
                </a:lnTo>
                <a:lnTo>
                  <a:pt x="0" y="661689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3966165" y="8614239"/>
            <a:ext cx="4037416" cy="1317207"/>
          </a:xfrm>
          <a:custGeom>
            <a:avLst/>
            <a:gdLst/>
            <a:ahLst/>
            <a:cxnLst/>
            <a:rect l="l" t="t" r="r" b="b"/>
            <a:pathLst>
              <a:path w="4037416" h="1317207">
                <a:moveTo>
                  <a:pt x="0" y="0"/>
                </a:moveTo>
                <a:lnTo>
                  <a:pt x="4037416" y="0"/>
                </a:lnTo>
                <a:lnTo>
                  <a:pt x="4037416" y="1317207"/>
                </a:lnTo>
                <a:lnTo>
                  <a:pt x="0" y="13172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50320" y="1451615"/>
            <a:ext cx="5785847" cy="3073731"/>
          </a:xfrm>
          <a:custGeom>
            <a:avLst/>
            <a:gdLst/>
            <a:ahLst/>
            <a:cxnLst/>
            <a:rect l="l" t="t" r="r" b="b"/>
            <a:pathLst>
              <a:path w="5785847" h="3073731">
                <a:moveTo>
                  <a:pt x="0" y="0"/>
                </a:moveTo>
                <a:lnTo>
                  <a:pt x="5785847" y="0"/>
                </a:lnTo>
                <a:lnTo>
                  <a:pt x="5785847" y="3073731"/>
                </a:lnTo>
                <a:lnTo>
                  <a:pt x="0" y="307373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1674826" y="2190319"/>
            <a:ext cx="5536835" cy="1715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52"/>
              </a:lnSpc>
            </a:pPr>
            <a:r>
              <a:rPr lang="en-US" sz="4352" spc="248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Hand holding, hugging, cuddling or kissing the person you love</a:t>
            </a:r>
          </a:p>
        </p:txBody>
      </p:sp>
      <p:sp>
        <p:nvSpPr>
          <p:cNvPr id="4" name="Freeform 4"/>
          <p:cNvSpPr/>
          <p:nvPr/>
        </p:nvSpPr>
        <p:spPr>
          <a:xfrm>
            <a:off x="299582" y="-474598"/>
            <a:ext cx="2501474" cy="2492378"/>
          </a:xfrm>
          <a:custGeom>
            <a:avLst/>
            <a:gdLst/>
            <a:ahLst/>
            <a:cxnLst/>
            <a:rect l="l" t="t" r="r" b="b"/>
            <a:pathLst>
              <a:path w="2501474" h="2492378">
                <a:moveTo>
                  <a:pt x="0" y="0"/>
                </a:moveTo>
                <a:lnTo>
                  <a:pt x="2501475" y="0"/>
                </a:lnTo>
                <a:lnTo>
                  <a:pt x="2501475" y="2492378"/>
                </a:lnTo>
                <a:lnTo>
                  <a:pt x="0" y="24923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309818" y="-82990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19195" y="6670127"/>
            <a:ext cx="4245355" cy="3905727"/>
          </a:xfrm>
          <a:custGeom>
            <a:avLst/>
            <a:gdLst/>
            <a:ahLst/>
            <a:cxnLst/>
            <a:rect l="l" t="t" r="r" b="b"/>
            <a:pathLst>
              <a:path w="4245355" h="3905727">
                <a:moveTo>
                  <a:pt x="0" y="0"/>
                </a:moveTo>
                <a:lnTo>
                  <a:pt x="4245355" y="0"/>
                </a:lnTo>
                <a:lnTo>
                  <a:pt x="4245355" y="3905726"/>
                </a:lnTo>
                <a:lnTo>
                  <a:pt x="0" y="39057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0006454" y="1425818"/>
            <a:ext cx="5785847" cy="3073731"/>
          </a:xfrm>
          <a:custGeom>
            <a:avLst/>
            <a:gdLst/>
            <a:ahLst/>
            <a:cxnLst/>
            <a:rect l="l" t="t" r="r" b="b"/>
            <a:pathLst>
              <a:path w="5785847" h="3073731">
                <a:moveTo>
                  <a:pt x="0" y="0"/>
                </a:moveTo>
                <a:lnTo>
                  <a:pt x="5785847" y="0"/>
                </a:lnTo>
                <a:lnTo>
                  <a:pt x="5785847" y="3073731"/>
                </a:lnTo>
                <a:lnTo>
                  <a:pt x="0" y="307373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10453040" y="2116508"/>
            <a:ext cx="4892674" cy="17910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44"/>
              </a:lnSpc>
            </a:pPr>
            <a:r>
              <a:rPr lang="en-US" sz="4544" spc="259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Buying gifts for the person you love</a:t>
            </a:r>
          </a:p>
        </p:txBody>
      </p:sp>
      <p:sp>
        <p:nvSpPr>
          <p:cNvPr id="9" name="Freeform 9"/>
          <p:cNvSpPr/>
          <p:nvPr/>
        </p:nvSpPr>
        <p:spPr>
          <a:xfrm>
            <a:off x="3902710" y="6506682"/>
            <a:ext cx="5785847" cy="3073731"/>
          </a:xfrm>
          <a:custGeom>
            <a:avLst/>
            <a:gdLst/>
            <a:ahLst/>
            <a:cxnLst/>
            <a:rect l="l" t="t" r="r" b="b"/>
            <a:pathLst>
              <a:path w="5785847" h="3073731">
                <a:moveTo>
                  <a:pt x="0" y="0"/>
                </a:moveTo>
                <a:lnTo>
                  <a:pt x="5785847" y="0"/>
                </a:lnTo>
                <a:lnTo>
                  <a:pt x="5785847" y="3073732"/>
                </a:lnTo>
                <a:lnTo>
                  <a:pt x="0" y="30737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1473453" y="6506682"/>
            <a:ext cx="5785847" cy="3073731"/>
          </a:xfrm>
          <a:custGeom>
            <a:avLst/>
            <a:gdLst/>
            <a:ahLst/>
            <a:cxnLst/>
            <a:rect l="l" t="t" r="r" b="b"/>
            <a:pathLst>
              <a:path w="5785847" h="3073731">
                <a:moveTo>
                  <a:pt x="0" y="0"/>
                </a:moveTo>
                <a:lnTo>
                  <a:pt x="5785847" y="0"/>
                </a:lnTo>
                <a:lnTo>
                  <a:pt x="5785847" y="3073732"/>
                </a:lnTo>
                <a:lnTo>
                  <a:pt x="0" y="30737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6251076" y="3809037"/>
            <a:ext cx="5785847" cy="3073731"/>
          </a:xfrm>
          <a:custGeom>
            <a:avLst/>
            <a:gdLst/>
            <a:ahLst/>
            <a:cxnLst/>
            <a:rect l="l" t="t" r="r" b="b"/>
            <a:pathLst>
              <a:path w="5785847" h="3073731">
                <a:moveTo>
                  <a:pt x="0" y="0"/>
                </a:moveTo>
                <a:lnTo>
                  <a:pt x="5785848" y="0"/>
                </a:lnTo>
                <a:lnTo>
                  <a:pt x="5785848" y="3073731"/>
                </a:lnTo>
                <a:lnTo>
                  <a:pt x="0" y="307373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Freeform 12"/>
          <p:cNvSpPr/>
          <p:nvPr/>
        </p:nvSpPr>
        <p:spPr>
          <a:xfrm>
            <a:off x="15802705" y="3312443"/>
            <a:ext cx="1992407" cy="3194239"/>
          </a:xfrm>
          <a:custGeom>
            <a:avLst/>
            <a:gdLst/>
            <a:ahLst/>
            <a:cxnLst/>
            <a:rect l="l" t="t" r="r" b="b"/>
            <a:pathLst>
              <a:path w="1992407" h="3194239">
                <a:moveTo>
                  <a:pt x="0" y="0"/>
                </a:moveTo>
                <a:lnTo>
                  <a:pt x="1992407" y="0"/>
                </a:lnTo>
                <a:lnTo>
                  <a:pt x="1992407" y="3194239"/>
                </a:lnTo>
                <a:lnTo>
                  <a:pt x="0" y="319423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3" name="TextBox 13"/>
          <p:cNvSpPr txBox="1"/>
          <p:nvPr/>
        </p:nvSpPr>
        <p:spPr>
          <a:xfrm>
            <a:off x="4254735" y="7511731"/>
            <a:ext cx="5140155" cy="11112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1"/>
              </a:lnSpc>
            </a:pPr>
            <a:r>
              <a:rPr lang="en-US" sz="4191" spc="238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Doing nice things for the person you love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060787" y="7197093"/>
            <a:ext cx="4611180" cy="1731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4400" spc="250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Telling the person  the reasons why you love them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801057" y="520418"/>
            <a:ext cx="12733613" cy="905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95"/>
              </a:lnSpc>
            </a:pPr>
            <a:r>
              <a:rPr lang="en-US" sz="6395" spc="-159">
                <a:solidFill>
                  <a:srgbClr val="B20505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HOW TO EXPRESS LOVE?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626597" y="4592021"/>
            <a:ext cx="4846856" cy="1564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89"/>
              </a:lnSpc>
              <a:spcBef>
                <a:spcPct val="0"/>
              </a:spcBef>
            </a:pPr>
            <a:r>
              <a:rPr lang="en-US" sz="3989" spc="227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Spending time and doing activities with the person you love</a:t>
            </a:r>
          </a:p>
        </p:txBody>
      </p:sp>
      <p:sp>
        <p:nvSpPr>
          <p:cNvPr id="17" name="Freeform 17"/>
          <p:cNvSpPr/>
          <p:nvPr/>
        </p:nvSpPr>
        <p:spPr>
          <a:xfrm>
            <a:off x="15104583" y="9180465"/>
            <a:ext cx="2898998" cy="945798"/>
          </a:xfrm>
          <a:custGeom>
            <a:avLst/>
            <a:gdLst/>
            <a:ahLst/>
            <a:cxnLst/>
            <a:rect l="l" t="t" r="r" b="b"/>
            <a:pathLst>
              <a:path w="2898998" h="945798">
                <a:moveTo>
                  <a:pt x="0" y="0"/>
                </a:moveTo>
                <a:lnTo>
                  <a:pt x="2898998" y="0"/>
                </a:lnTo>
                <a:lnTo>
                  <a:pt x="2898998" y="945799"/>
                </a:lnTo>
                <a:lnTo>
                  <a:pt x="0" y="94579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28516" y="1785624"/>
            <a:ext cx="13121820" cy="7184197"/>
          </a:xfrm>
          <a:custGeom>
            <a:avLst/>
            <a:gdLst/>
            <a:ahLst/>
            <a:cxnLst/>
            <a:rect l="l" t="t" r="r" b="b"/>
            <a:pathLst>
              <a:path w="13121820" h="7184197">
                <a:moveTo>
                  <a:pt x="0" y="0"/>
                </a:moveTo>
                <a:lnTo>
                  <a:pt x="13121820" y="0"/>
                </a:lnTo>
                <a:lnTo>
                  <a:pt x="13121820" y="7184196"/>
                </a:lnTo>
                <a:lnTo>
                  <a:pt x="0" y="71841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8393305" y="8548836"/>
            <a:ext cx="1096121" cy="1418927"/>
          </a:xfrm>
          <a:custGeom>
            <a:avLst/>
            <a:gdLst/>
            <a:ahLst/>
            <a:cxnLst/>
            <a:rect l="l" t="t" r="r" b="b"/>
            <a:pathLst>
              <a:path w="1096121" h="1418927">
                <a:moveTo>
                  <a:pt x="0" y="0"/>
                </a:moveTo>
                <a:lnTo>
                  <a:pt x="1096121" y="0"/>
                </a:lnTo>
                <a:lnTo>
                  <a:pt x="1096121" y="1418928"/>
                </a:lnTo>
                <a:lnTo>
                  <a:pt x="0" y="141892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TextBox 4"/>
          <p:cNvSpPr txBox="1"/>
          <p:nvPr/>
        </p:nvSpPr>
        <p:spPr>
          <a:xfrm>
            <a:off x="3746938" y="563563"/>
            <a:ext cx="11484977" cy="99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6999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VIDEO ON LOVE</a:t>
            </a:r>
          </a:p>
        </p:txBody>
      </p:sp>
      <p:sp>
        <p:nvSpPr>
          <p:cNvPr id="5" name="Freeform 5"/>
          <p:cNvSpPr/>
          <p:nvPr/>
        </p:nvSpPr>
        <p:spPr>
          <a:xfrm rot="-2370693">
            <a:off x="-2745786" y="61343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1"/>
                </a:lnTo>
                <a:lnTo>
                  <a:pt x="0" y="15509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-2370693">
            <a:off x="-2449511" y="933693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5177348" y="2120677"/>
            <a:ext cx="7933305" cy="5176481"/>
          </a:xfrm>
          <a:custGeom>
            <a:avLst/>
            <a:gdLst/>
            <a:ahLst/>
            <a:cxnLst/>
            <a:rect l="l" t="t" r="r" b="b"/>
            <a:pathLst>
              <a:path w="7933305" h="5176481">
                <a:moveTo>
                  <a:pt x="0" y="0"/>
                </a:moveTo>
                <a:lnTo>
                  <a:pt x="7933304" y="0"/>
                </a:lnTo>
                <a:lnTo>
                  <a:pt x="7933304" y="5176481"/>
                </a:lnTo>
                <a:lnTo>
                  <a:pt x="0" y="517648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3966165" y="8614239"/>
            <a:ext cx="4037416" cy="1317207"/>
          </a:xfrm>
          <a:custGeom>
            <a:avLst/>
            <a:gdLst/>
            <a:ahLst/>
            <a:cxnLst/>
            <a:rect l="l" t="t" r="r" b="b"/>
            <a:pathLst>
              <a:path w="4037416" h="1317207">
                <a:moveTo>
                  <a:pt x="0" y="0"/>
                </a:moveTo>
                <a:lnTo>
                  <a:pt x="4037416" y="0"/>
                </a:lnTo>
                <a:lnTo>
                  <a:pt x="4037416" y="1317207"/>
                </a:lnTo>
                <a:lnTo>
                  <a:pt x="0" y="131720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4858271" y="7462305"/>
            <a:ext cx="8571458" cy="807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39"/>
              </a:lnSpc>
            </a:pPr>
            <a:r>
              <a:rPr lang="en-US" sz="4599" u="sng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  <a:hlinkClick r:id="rId13" tooltip="https://amaze.org/video/is-it-love/"/>
              </a:rPr>
              <a:t>https://amaze.org/video/is-it-love/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47747" y="1354578"/>
            <a:ext cx="11077054" cy="6064687"/>
          </a:xfrm>
          <a:custGeom>
            <a:avLst/>
            <a:gdLst/>
            <a:ahLst/>
            <a:cxnLst/>
            <a:rect l="l" t="t" r="r" b="b"/>
            <a:pathLst>
              <a:path w="11077054" h="6064687">
                <a:moveTo>
                  <a:pt x="0" y="0"/>
                </a:moveTo>
                <a:lnTo>
                  <a:pt x="11077054" y="0"/>
                </a:lnTo>
                <a:lnTo>
                  <a:pt x="11077054" y="6064687"/>
                </a:lnTo>
                <a:lnTo>
                  <a:pt x="0" y="60646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947747" y="2504983"/>
            <a:ext cx="10885349" cy="3801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4"/>
              </a:lnSpc>
            </a:pPr>
            <a:r>
              <a:rPr lang="en-US" sz="4934" b="1" spc="281">
                <a:solidFill>
                  <a:srgbClr val="49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THE DIFFERENCES BETWEEN:</a:t>
            </a:r>
          </a:p>
          <a:p>
            <a:pPr algn="ctr">
              <a:lnSpc>
                <a:spcPts val="4934"/>
              </a:lnSpc>
            </a:pPr>
            <a:endParaRPr lang="en-US" sz="4934" b="1" spc="281">
              <a:solidFill>
                <a:srgbClr val="490000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  <a:p>
            <a:pPr algn="ctr">
              <a:lnSpc>
                <a:spcPts val="4934"/>
              </a:lnSpc>
            </a:pPr>
            <a:endParaRPr lang="en-US" sz="4934" b="1" spc="281">
              <a:solidFill>
                <a:srgbClr val="490000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  <a:p>
            <a:pPr algn="ctr">
              <a:lnSpc>
                <a:spcPts val="4934"/>
              </a:lnSpc>
            </a:pPr>
            <a:endParaRPr lang="en-US" sz="4934" b="1" spc="281">
              <a:solidFill>
                <a:srgbClr val="490000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  <a:p>
            <a:pPr algn="ctr">
              <a:lnSpc>
                <a:spcPts val="4934"/>
              </a:lnSpc>
            </a:pPr>
            <a:endParaRPr lang="en-US" sz="4934" b="1" spc="281">
              <a:solidFill>
                <a:srgbClr val="490000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  <a:p>
            <a:pPr algn="ctr">
              <a:lnSpc>
                <a:spcPts val="4934"/>
              </a:lnSpc>
            </a:pPr>
            <a:endParaRPr lang="en-US" sz="4934" b="1" spc="281">
              <a:solidFill>
                <a:srgbClr val="490000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381662" y="4134823"/>
            <a:ext cx="4611180" cy="1398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9"/>
              </a:lnSpc>
            </a:pPr>
            <a:r>
              <a:rPr lang="en-US" sz="5199" spc="296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FEELINGS OF ATTRACTION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779864" y="4283985"/>
            <a:ext cx="4611180" cy="7416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9"/>
              </a:lnSpc>
            </a:pPr>
            <a:r>
              <a:rPr lang="en-US" sz="5199" spc="296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BEHAVIOURS</a:t>
            </a:r>
          </a:p>
        </p:txBody>
      </p:sp>
      <p:sp>
        <p:nvSpPr>
          <p:cNvPr id="6" name="Freeform 6"/>
          <p:cNvSpPr/>
          <p:nvPr/>
        </p:nvSpPr>
        <p:spPr>
          <a:xfrm>
            <a:off x="287352" y="6366851"/>
            <a:ext cx="7685029" cy="4082672"/>
          </a:xfrm>
          <a:custGeom>
            <a:avLst/>
            <a:gdLst/>
            <a:ahLst/>
            <a:cxnLst/>
            <a:rect l="l" t="t" r="r" b="b"/>
            <a:pathLst>
              <a:path w="7685029" h="4082672">
                <a:moveTo>
                  <a:pt x="0" y="0"/>
                </a:moveTo>
                <a:lnTo>
                  <a:pt x="7685030" y="0"/>
                </a:lnTo>
                <a:lnTo>
                  <a:pt x="7685030" y="4082672"/>
                </a:lnTo>
                <a:lnTo>
                  <a:pt x="0" y="40826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805119" y="7294464"/>
            <a:ext cx="6582440" cy="2142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44"/>
              </a:lnSpc>
              <a:spcBef>
                <a:spcPct val="0"/>
              </a:spcBef>
            </a:pPr>
            <a:r>
              <a:rPr lang="en-US" sz="3344" spc="190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Attraction is based on a person’s emotions. No one else knows about them unless you choose to share them. You can’t control who you find attractive.</a:t>
            </a:r>
          </a:p>
        </p:txBody>
      </p:sp>
      <p:sp>
        <p:nvSpPr>
          <p:cNvPr id="8" name="Freeform 8"/>
          <p:cNvSpPr/>
          <p:nvPr/>
        </p:nvSpPr>
        <p:spPr>
          <a:xfrm rot="10681620">
            <a:off x="7021139" y="5905615"/>
            <a:ext cx="1929754" cy="2470085"/>
          </a:xfrm>
          <a:custGeom>
            <a:avLst/>
            <a:gdLst/>
            <a:ahLst/>
            <a:cxnLst/>
            <a:rect l="l" t="t" r="r" b="b"/>
            <a:pathLst>
              <a:path w="1929754" h="2470085">
                <a:moveTo>
                  <a:pt x="0" y="0"/>
                </a:moveTo>
                <a:lnTo>
                  <a:pt x="1929755" y="0"/>
                </a:lnTo>
                <a:lnTo>
                  <a:pt x="1929755" y="2470085"/>
                </a:lnTo>
                <a:lnTo>
                  <a:pt x="0" y="247008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0069485" y="6408146"/>
            <a:ext cx="7857330" cy="4174207"/>
          </a:xfrm>
          <a:custGeom>
            <a:avLst/>
            <a:gdLst/>
            <a:ahLst/>
            <a:cxnLst/>
            <a:rect l="l" t="t" r="r" b="b"/>
            <a:pathLst>
              <a:path w="7857330" h="4174207">
                <a:moveTo>
                  <a:pt x="0" y="0"/>
                </a:moveTo>
                <a:lnTo>
                  <a:pt x="7857330" y="0"/>
                </a:lnTo>
                <a:lnTo>
                  <a:pt x="7857330" y="4174206"/>
                </a:lnTo>
                <a:lnTo>
                  <a:pt x="0" y="41742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TextBox 10"/>
          <p:cNvSpPr txBox="1"/>
          <p:nvPr/>
        </p:nvSpPr>
        <p:spPr>
          <a:xfrm>
            <a:off x="10544791" y="7532863"/>
            <a:ext cx="7137100" cy="1953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28"/>
              </a:lnSpc>
              <a:spcBef>
                <a:spcPct val="0"/>
              </a:spcBef>
            </a:pPr>
            <a:r>
              <a:rPr lang="en-US" sz="3028" spc="172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An action a person may do to express their feelings by talking, texting, or through physical touch like kissing or even having sexual experiences with the person they are attracted to.</a:t>
            </a:r>
          </a:p>
        </p:txBody>
      </p:sp>
      <p:sp>
        <p:nvSpPr>
          <p:cNvPr id="11" name="Freeform 11"/>
          <p:cNvSpPr/>
          <p:nvPr/>
        </p:nvSpPr>
        <p:spPr>
          <a:xfrm rot="-9875705" flipH="1">
            <a:off x="9104608" y="5237602"/>
            <a:ext cx="1929754" cy="2470085"/>
          </a:xfrm>
          <a:custGeom>
            <a:avLst/>
            <a:gdLst/>
            <a:ahLst/>
            <a:cxnLst/>
            <a:rect l="l" t="t" r="r" b="b"/>
            <a:pathLst>
              <a:path w="1929754" h="2470085">
                <a:moveTo>
                  <a:pt x="1929754" y="0"/>
                </a:moveTo>
                <a:lnTo>
                  <a:pt x="0" y="0"/>
                </a:lnTo>
                <a:lnTo>
                  <a:pt x="0" y="2470085"/>
                </a:lnTo>
                <a:lnTo>
                  <a:pt x="1929754" y="2470085"/>
                </a:lnTo>
                <a:lnTo>
                  <a:pt x="1929754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Freeform 12"/>
          <p:cNvSpPr/>
          <p:nvPr/>
        </p:nvSpPr>
        <p:spPr>
          <a:xfrm>
            <a:off x="805119" y="785145"/>
            <a:ext cx="3142627" cy="3064062"/>
          </a:xfrm>
          <a:custGeom>
            <a:avLst/>
            <a:gdLst/>
            <a:ahLst/>
            <a:cxnLst/>
            <a:rect l="l" t="t" r="r" b="b"/>
            <a:pathLst>
              <a:path w="3142627" h="3064062">
                <a:moveTo>
                  <a:pt x="0" y="0"/>
                </a:moveTo>
                <a:lnTo>
                  <a:pt x="3142628" y="0"/>
                </a:lnTo>
                <a:lnTo>
                  <a:pt x="3142628" y="3064062"/>
                </a:lnTo>
                <a:lnTo>
                  <a:pt x="0" y="30640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3" name="Freeform 13"/>
          <p:cNvSpPr/>
          <p:nvPr/>
        </p:nvSpPr>
        <p:spPr>
          <a:xfrm rot="-9908892">
            <a:off x="15369144" y="-1803507"/>
            <a:ext cx="5497464" cy="6745355"/>
          </a:xfrm>
          <a:custGeom>
            <a:avLst/>
            <a:gdLst/>
            <a:ahLst/>
            <a:cxnLst/>
            <a:rect l="l" t="t" r="r" b="b"/>
            <a:pathLst>
              <a:path w="5497464" h="6745355">
                <a:moveTo>
                  <a:pt x="0" y="0"/>
                </a:moveTo>
                <a:lnTo>
                  <a:pt x="5497464" y="0"/>
                </a:lnTo>
                <a:lnTo>
                  <a:pt x="5497464" y="6745354"/>
                </a:lnTo>
                <a:lnTo>
                  <a:pt x="0" y="674535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4" name="Freeform 14"/>
          <p:cNvSpPr/>
          <p:nvPr/>
        </p:nvSpPr>
        <p:spPr>
          <a:xfrm>
            <a:off x="13889399" y="370096"/>
            <a:ext cx="4037416" cy="1317207"/>
          </a:xfrm>
          <a:custGeom>
            <a:avLst/>
            <a:gdLst/>
            <a:ahLst/>
            <a:cxnLst/>
            <a:rect l="l" t="t" r="r" b="b"/>
            <a:pathLst>
              <a:path w="4037416" h="1317207">
                <a:moveTo>
                  <a:pt x="0" y="0"/>
                </a:moveTo>
                <a:lnTo>
                  <a:pt x="4037416" y="0"/>
                </a:lnTo>
                <a:lnTo>
                  <a:pt x="4037416" y="1317208"/>
                </a:lnTo>
                <a:lnTo>
                  <a:pt x="0" y="131720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2370693">
            <a:off x="-2745786" y="61343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1"/>
                </a:lnTo>
                <a:lnTo>
                  <a:pt x="0" y="15509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-2370693">
            <a:off x="-2449511" y="933693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TextBox 4"/>
          <p:cNvSpPr txBox="1"/>
          <p:nvPr/>
        </p:nvSpPr>
        <p:spPr>
          <a:xfrm>
            <a:off x="4099116" y="712596"/>
            <a:ext cx="10847024" cy="14098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54"/>
              </a:lnSpc>
            </a:pPr>
            <a:r>
              <a:rPr lang="en-US" sz="5254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DIFFERENCES BETWEEN BEHAVIOUR AND ATTRACTION VIDEO</a:t>
            </a:r>
          </a:p>
        </p:txBody>
      </p:sp>
      <p:sp>
        <p:nvSpPr>
          <p:cNvPr id="5" name="Freeform 5">
            <a:hlinkClick r:id="rId6" tooltip="https://amaze.org/video/healthy-relationships-behavior-attraction/"/>
          </p:cNvPr>
          <p:cNvSpPr/>
          <p:nvPr/>
        </p:nvSpPr>
        <p:spPr>
          <a:xfrm>
            <a:off x="3235953" y="2487125"/>
            <a:ext cx="11816095" cy="6469312"/>
          </a:xfrm>
          <a:custGeom>
            <a:avLst/>
            <a:gdLst/>
            <a:ahLst/>
            <a:cxnLst/>
            <a:rect l="l" t="t" r="r" b="b"/>
            <a:pathLst>
              <a:path w="11816095" h="6469312">
                <a:moveTo>
                  <a:pt x="0" y="0"/>
                </a:moveTo>
                <a:lnTo>
                  <a:pt x="11816094" y="0"/>
                </a:lnTo>
                <a:lnTo>
                  <a:pt x="11816094" y="6469312"/>
                </a:lnTo>
                <a:lnTo>
                  <a:pt x="0" y="646931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8426506" y="8676133"/>
            <a:ext cx="1096121" cy="1418927"/>
          </a:xfrm>
          <a:custGeom>
            <a:avLst/>
            <a:gdLst/>
            <a:ahLst/>
            <a:cxnLst/>
            <a:rect l="l" t="t" r="r" b="b"/>
            <a:pathLst>
              <a:path w="1096121" h="1418927">
                <a:moveTo>
                  <a:pt x="0" y="0"/>
                </a:moveTo>
                <a:lnTo>
                  <a:pt x="1096121" y="0"/>
                </a:lnTo>
                <a:lnTo>
                  <a:pt x="1096121" y="1418927"/>
                </a:lnTo>
                <a:lnTo>
                  <a:pt x="0" y="141892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5477068" y="3117149"/>
            <a:ext cx="6994999" cy="4564237"/>
          </a:xfrm>
          <a:custGeom>
            <a:avLst/>
            <a:gdLst/>
            <a:ahLst/>
            <a:cxnLst/>
            <a:rect l="l" t="t" r="r" b="b"/>
            <a:pathLst>
              <a:path w="6994999" h="4564237">
                <a:moveTo>
                  <a:pt x="0" y="0"/>
                </a:moveTo>
                <a:lnTo>
                  <a:pt x="6994998" y="0"/>
                </a:lnTo>
                <a:lnTo>
                  <a:pt x="6994998" y="4564237"/>
                </a:lnTo>
                <a:lnTo>
                  <a:pt x="0" y="456423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3235953" y="7873959"/>
            <a:ext cx="12161104" cy="53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u="sng">
                <a:solidFill>
                  <a:srgbClr val="231F20"/>
                </a:solidFill>
                <a:latin typeface="Arimo"/>
                <a:ea typeface="Arimo"/>
                <a:cs typeface="Arimo"/>
                <a:sym typeface="Arimo"/>
                <a:hlinkClick r:id="rId6" tooltip="https://amaze.org/video/healthy-relationships-behavior-attraction/"/>
              </a:rPr>
              <a:t>https://amaze.org/video/healthy-relationships-behavior-attraction/</a:t>
            </a:r>
          </a:p>
        </p:txBody>
      </p:sp>
      <p:sp>
        <p:nvSpPr>
          <p:cNvPr id="9" name="Freeform 9"/>
          <p:cNvSpPr/>
          <p:nvPr/>
        </p:nvSpPr>
        <p:spPr>
          <a:xfrm>
            <a:off x="13966165" y="8614239"/>
            <a:ext cx="4037416" cy="1317207"/>
          </a:xfrm>
          <a:custGeom>
            <a:avLst/>
            <a:gdLst/>
            <a:ahLst/>
            <a:cxnLst/>
            <a:rect l="l" t="t" r="r" b="b"/>
            <a:pathLst>
              <a:path w="4037416" h="1317207">
                <a:moveTo>
                  <a:pt x="0" y="0"/>
                </a:moveTo>
                <a:lnTo>
                  <a:pt x="4037416" y="0"/>
                </a:lnTo>
                <a:lnTo>
                  <a:pt x="4037416" y="1317207"/>
                </a:lnTo>
                <a:lnTo>
                  <a:pt x="0" y="131720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3163218" cy="4148483"/>
          </a:xfrm>
          <a:custGeom>
            <a:avLst/>
            <a:gdLst/>
            <a:ahLst/>
            <a:cxnLst/>
            <a:rect l="l" t="t" r="r" b="b"/>
            <a:pathLst>
              <a:path w="3163218" h="4148483">
                <a:moveTo>
                  <a:pt x="0" y="0"/>
                </a:moveTo>
                <a:lnTo>
                  <a:pt x="3163219" y="0"/>
                </a:lnTo>
                <a:lnTo>
                  <a:pt x="3163219" y="4148483"/>
                </a:lnTo>
                <a:lnTo>
                  <a:pt x="0" y="41484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178435" y="2650180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3"/>
                </a:lnTo>
                <a:lnTo>
                  <a:pt x="0" y="56311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 rot="-3486">
            <a:off x="5821200" y="4049446"/>
            <a:ext cx="6645368" cy="42284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  <a:spcBef>
                <a:spcPct val="0"/>
              </a:spcBef>
            </a:pPr>
            <a:r>
              <a:rPr lang="en-US" sz="7899" spc="-197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Influences Relationships </a:t>
            </a:r>
          </a:p>
          <a:p>
            <a:pPr algn="ctr">
              <a:lnSpc>
                <a:spcPts val="11059"/>
              </a:lnSpc>
              <a:spcBef>
                <a:spcPct val="0"/>
              </a:spcBef>
            </a:pPr>
            <a:endParaRPr lang="en-US" sz="7899" spc="-197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4125258" y="8460629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2370693">
            <a:off x="-2745786" y="61343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1"/>
                </a:lnTo>
                <a:lnTo>
                  <a:pt x="0" y="15509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-2370693">
            <a:off x="-2449511" y="933693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1324975" y="1709178"/>
            <a:ext cx="15934325" cy="8465110"/>
          </a:xfrm>
          <a:custGeom>
            <a:avLst/>
            <a:gdLst/>
            <a:ahLst/>
            <a:cxnLst/>
            <a:rect l="l" t="t" r="r" b="b"/>
            <a:pathLst>
              <a:path w="15934325" h="8465110">
                <a:moveTo>
                  <a:pt x="0" y="0"/>
                </a:moveTo>
                <a:lnTo>
                  <a:pt x="15934325" y="0"/>
                </a:lnTo>
                <a:lnTo>
                  <a:pt x="15934325" y="8465110"/>
                </a:lnTo>
                <a:lnTo>
                  <a:pt x="0" y="846511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00959" y="4991740"/>
            <a:ext cx="4694977" cy="4266560"/>
          </a:xfrm>
          <a:custGeom>
            <a:avLst/>
            <a:gdLst/>
            <a:ahLst/>
            <a:cxnLst/>
            <a:rect l="l" t="t" r="r" b="b"/>
            <a:pathLst>
              <a:path w="4694977" h="4266560">
                <a:moveTo>
                  <a:pt x="0" y="0"/>
                </a:moveTo>
                <a:lnTo>
                  <a:pt x="4694977" y="0"/>
                </a:lnTo>
                <a:lnTo>
                  <a:pt x="4694977" y="4266560"/>
                </a:lnTo>
                <a:lnTo>
                  <a:pt x="0" y="426656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2295854" y="1427024"/>
            <a:ext cx="13992566" cy="1346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5000" spc="285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Behaviours that make it easier to get along with each other:</a:t>
            </a:r>
          </a:p>
        </p:txBody>
      </p:sp>
      <p:sp>
        <p:nvSpPr>
          <p:cNvPr id="7" name="Freeform 7"/>
          <p:cNvSpPr/>
          <p:nvPr/>
        </p:nvSpPr>
        <p:spPr>
          <a:xfrm>
            <a:off x="14125258" y="8460629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3384929" y="3825539"/>
            <a:ext cx="13834716" cy="6354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48"/>
              </a:lnSpc>
            </a:pPr>
            <a:r>
              <a:rPr lang="en-US" sz="4548" spc="25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Talking to others when something bothers you</a:t>
            </a:r>
          </a:p>
          <a:p>
            <a:pPr algn="ctr">
              <a:lnSpc>
                <a:spcPts val="4548"/>
              </a:lnSpc>
            </a:pPr>
            <a:r>
              <a:rPr lang="en-US" sz="4548" spc="25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Dealing with conflicts</a:t>
            </a:r>
          </a:p>
          <a:p>
            <a:pPr algn="ctr">
              <a:lnSpc>
                <a:spcPts val="4548"/>
              </a:lnSpc>
            </a:pPr>
            <a:r>
              <a:rPr lang="en-US" sz="4548" spc="25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Accepting differences</a:t>
            </a:r>
          </a:p>
          <a:p>
            <a:pPr algn="ctr">
              <a:lnSpc>
                <a:spcPts val="4548"/>
              </a:lnSpc>
            </a:pPr>
            <a:r>
              <a:rPr lang="en-US" sz="4548" spc="25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Being caring</a:t>
            </a:r>
          </a:p>
          <a:p>
            <a:pPr algn="ctr">
              <a:lnSpc>
                <a:spcPts val="4548"/>
              </a:lnSpc>
            </a:pPr>
            <a:r>
              <a:rPr lang="en-US" sz="4548" spc="25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Sharing</a:t>
            </a:r>
          </a:p>
          <a:p>
            <a:pPr algn="ctr">
              <a:lnSpc>
                <a:spcPts val="4548"/>
              </a:lnSpc>
            </a:pPr>
            <a:r>
              <a:rPr lang="en-US" sz="4548" spc="25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Listening when people talk</a:t>
            </a:r>
          </a:p>
          <a:p>
            <a:pPr algn="ctr">
              <a:lnSpc>
                <a:spcPts val="4548"/>
              </a:lnSpc>
            </a:pPr>
            <a:r>
              <a:rPr lang="en-US" sz="4548" spc="25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Being trustworthy </a:t>
            </a:r>
          </a:p>
          <a:p>
            <a:pPr algn="ctr">
              <a:lnSpc>
                <a:spcPts val="4548"/>
              </a:lnSpc>
            </a:pPr>
            <a:r>
              <a:rPr lang="en-US" sz="4548" spc="25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Respecting others</a:t>
            </a:r>
          </a:p>
          <a:p>
            <a:pPr algn="ctr">
              <a:lnSpc>
                <a:spcPts val="4548"/>
              </a:lnSpc>
            </a:pPr>
            <a:endParaRPr lang="en-US" sz="4548" spc="259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548"/>
              </a:lnSpc>
            </a:pPr>
            <a:endParaRPr lang="en-US" sz="4548" spc="259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548"/>
              </a:lnSpc>
            </a:pPr>
            <a:endParaRPr lang="en-US" sz="4548" spc="259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4403571" y="4991740"/>
            <a:ext cx="3418823" cy="2880359"/>
          </a:xfrm>
          <a:custGeom>
            <a:avLst/>
            <a:gdLst/>
            <a:ahLst/>
            <a:cxnLst/>
            <a:rect l="l" t="t" r="r" b="b"/>
            <a:pathLst>
              <a:path w="3418823" h="2880359">
                <a:moveTo>
                  <a:pt x="0" y="0"/>
                </a:moveTo>
                <a:lnTo>
                  <a:pt x="3418823" y="0"/>
                </a:lnTo>
                <a:lnTo>
                  <a:pt x="3418823" y="2880358"/>
                </a:lnTo>
                <a:lnTo>
                  <a:pt x="0" y="288035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24975" y="1709178"/>
            <a:ext cx="15934325" cy="8465110"/>
          </a:xfrm>
          <a:custGeom>
            <a:avLst/>
            <a:gdLst/>
            <a:ahLst/>
            <a:cxnLst/>
            <a:rect l="l" t="t" r="r" b="b"/>
            <a:pathLst>
              <a:path w="15934325" h="8465110">
                <a:moveTo>
                  <a:pt x="0" y="0"/>
                </a:moveTo>
                <a:lnTo>
                  <a:pt x="15934325" y="0"/>
                </a:lnTo>
                <a:lnTo>
                  <a:pt x="15934325" y="8465110"/>
                </a:lnTo>
                <a:lnTo>
                  <a:pt x="0" y="846511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-9908892">
            <a:off x="15369144" y="-1803507"/>
            <a:ext cx="5497464" cy="6745355"/>
          </a:xfrm>
          <a:custGeom>
            <a:avLst/>
            <a:gdLst/>
            <a:ahLst/>
            <a:cxnLst/>
            <a:rect l="l" t="t" r="r" b="b"/>
            <a:pathLst>
              <a:path w="5497464" h="6745355">
                <a:moveTo>
                  <a:pt x="0" y="0"/>
                </a:moveTo>
                <a:lnTo>
                  <a:pt x="5497464" y="0"/>
                </a:lnTo>
                <a:lnTo>
                  <a:pt x="5497464" y="6745354"/>
                </a:lnTo>
                <a:lnTo>
                  <a:pt x="0" y="67453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14125258" y="8460629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>
            <a:off x="2738977" y="1486959"/>
            <a:ext cx="13382406" cy="1346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5000" spc="285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Behaviours that make it harder to get along with one another: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985796" y="3632717"/>
            <a:ext cx="14754910" cy="60769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51"/>
              </a:lnSpc>
            </a:pPr>
            <a:r>
              <a:rPr lang="en-US" sz="5251" spc="2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Spreading rumours</a:t>
            </a:r>
          </a:p>
          <a:p>
            <a:pPr algn="ctr">
              <a:lnSpc>
                <a:spcPts val="5251"/>
              </a:lnSpc>
            </a:pPr>
            <a:r>
              <a:rPr lang="en-US" sz="5251" spc="2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Bullying</a:t>
            </a:r>
          </a:p>
          <a:p>
            <a:pPr algn="ctr">
              <a:lnSpc>
                <a:spcPts val="5251"/>
              </a:lnSpc>
            </a:pPr>
            <a:r>
              <a:rPr lang="en-US" sz="5251" spc="2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Teasing</a:t>
            </a:r>
          </a:p>
          <a:p>
            <a:pPr algn="ctr">
              <a:lnSpc>
                <a:spcPts val="5251"/>
              </a:lnSpc>
            </a:pPr>
            <a:r>
              <a:rPr lang="en-US" sz="5251" spc="2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Being mean</a:t>
            </a:r>
          </a:p>
          <a:p>
            <a:pPr algn="ctr">
              <a:lnSpc>
                <a:spcPts val="5251"/>
              </a:lnSpc>
            </a:pPr>
            <a:r>
              <a:rPr lang="en-US" sz="5251" spc="2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Being controlling</a:t>
            </a:r>
          </a:p>
          <a:p>
            <a:pPr algn="ctr">
              <a:lnSpc>
                <a:spcPts val="5251"/>
              </a:lnSpc>
            </a:pPr>
            <a:r>
              <a:rPr lang="en-US" sz="5251" spc="2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Lying to friends or family</a:t>
            </a:r>
          </a:p>
          <a:p>
            <a:pPr algn="ctr">
              <a:lnSpc>
                <a:spcPts val="5251"/>
              </a:lnSpc>
            </a:pPr>
            <a:r>
              <a:rPr lang="en-US" sz="5251" spc="2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Yelling or Screaming</a:t>
            </a:r>
          </a:p>
          <a:p>
            <a:pPr algn="ctr">
              <a:lnSpc>
                <a:spcPts val="5251"/>
              </a:lnSpc>
            </a:pPr>
            <a:endParaRPr lang="en-US" sz="5251" spc="299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251"/>
              </a:lnSpc>
            </a:pPr>
            <a:endParaRPr lang="en-US" sz="5251" spc="299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289628" y="6642633"/>
            <a:ext cx="4384341" cy="3776014"/>
          </a:xfrm>
          <a:custGeom>
            <a:avLst/>
            <a:gdLst/>
            <a:ahLst/>
            <a:cxnLst/>
            <a:rect l="l" t="t" r="r" b="b"/>
            <a:pathLst>
              <a:path w="4384341" h="3776014">
                <a:moveTo>
                  <a:pt x="0" y="0"/>
                </a:moveTo>
                <a:lnTo>
                  <a:pt x="4384341" y="0"/>
                </a:lnTo>
                <a:lnTo>
                  <a:pt x="4384341" y="3776014"/>
                </a:lnTo>
                <a:lnTo>
                  <a:pt x="0" y="377601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289628" y="2099099"/>
            <a:ext cx="3217496" cy="3473680"/>
          </a:xfrm>
          <a:custGeom>
            <a:avLst/>
            <a:gdLst/>
            <a:ahLst/>
            <a:cxnLst/>
            <a:rect l="l" t="t" r="r" b="b"/>
            <a:pathLst>
              <a:path w="3217496" h="3473680">
                <a:moveTo>
                  <a:pt x="0" y="0"/>
                </a:moveTo>
                <a:lnTo>
                  <a:pt x="3217495" y="0"/>
                </a:lnTo>
                <a:lnTo>
                  <a:pt x="3217495" y="3473679"/>
                </a:lnTo>
                <a:lnTo>
                  <a:pt x="0" y="347367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6825068" y="5059829"/>
            <a:ext cx="13650137" cy="2804483"/>
          </a:xfrm>
          <a:custGeom>
            <a:avLst/>
            <a:gdLst/>
            <a:ahLst/>
            <a:cxnLst/>
            <a:rect l="l" t="t" r="r" b="b"/>
            <a:pathLst>
              <a:path w="13650137" h="2804483">
                <a:moveTo>
                  <a:pt x="0" y="0"/>
                </a:moveTo>
                <a:lnTo>
                  <a:pt x="13650136" y="0"/>
                </a:lnTo>
                <a:lnTo>
                  <a:pt x="13650136" y="2804483"/>
                </a:lnTo>
                <a:lnTo>
                  <a:pt x="0" y="28044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-5400000">
            <a:off x="-5618622" y="4693489"/>
            <a:ext cx="12728000" cy="2615025"/>
          </a:xfrm>
          <a:custGeom>
            <a:avLst/>
            <a:gdLst/>
            <a:ahLst/>
            <a:cxnLst/>
            <a:rect l="l" t="t" r="r" b="b"/>
            <a:pathLst>
              <a:path w="12728000" h="2615025">
                <a:moveTo>
                  <a:pt x="0" y="0"/>
                </a:moveTo>
                <a:lnTo>
                  <a:pt x="12727999" y="0"/>
                </a:lnTo>
                <a:lnTo>
                  <a:pt x="12727999" y="2615026"/>
                </a:lnTo>
                <a:lnTo>
                  <a:pt x="0" y="26150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TextBox 4"/>
          <p:cNvSpPr txBox="1"/>
          <p:nvPr/>
        </p:nvSpPr>
        <p:spPr>
          <a:xfrm>
            <a:off x="2331799" y="1095375"/>
            <a:ext cx="13382406" cy="1146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US" sz="8000" spc="456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Class Discussion - Questions</a:t>
            </a:r>
          </a:p>
        </p:txBody>
      </p:sp>
      <p:sp>
        <p:nvSpPr>
          <p:cNvPr id="5" name="Freeform 5"/>
          <p:cNvSpPr/>
          <p:nvPr/>
        </p:nvSpPr>
        <p:spPr>
          <a:xfrm>
            <a:off x="2052890" y="1336266"/>
            <a:ext cx="13661315" cy="7257573"/>
          </a:xfrm>
          <a:custGeom>
            <a:avLst/>
            <a:gdLst/>
            <a:ahLst/>
            <a:cxnLst/>
            <a:rect l="l" t="t" r="r" b="b"/>
            <a:pathLst>
              <a:path w="13661315" h="7257573">
                <a:moveTo>
                  <a:pt x="0" y="0"/>
                </a:moveTo>
                <a:lnTo>
                  <a:pt x="13661315" y="0"/>
                </a:lnTo>
                <a:lnTo>
                  <a:pt x="13661315" y="7257574"/>
                </a:lnTo>
                <a:lnTo>
                  <a:pt x="0" y="72575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2569381" y="2713635"/>
            <a:ext cx="12628332" cy="4897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79501" lvl="1" indent="-539750" algn="l">
              <a:lnSpc>
                <a:spcPts val="5000"/>
              </a:lnSpc>
              <a:buFont typeface="Arial"/>
              <a:buChar char="•"/>
            </a:pPr>
            <a:r>
              <a:rPr lang="en-US" sz="5000" spc="285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How would you define friendship?</a:t>
            </a:r>
          </a:p>
          <a:p>
            <a:pPr marL="1079501" lvl="1" indent="-539750" algn="l">
              <a:lnSpc>
                <a:spcPts val="5000"/>
              </a:lnSpc>
              <a:buFont typeface="Arial"/>
              <a:buChar char="•"/>
            </a:pPr>
            <a:r>
              <a:rPr lang="en-US" sz="5000" spc="285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are some qualities of a good friend?</a:t>
            </a:r>
          </a:p>
          <a:p>
            <a:pPr marL="1079501" lvl="1" indent="-539750" algn="l">
              <a:lnSpc>
                <a:spcPts val="5000"/>
              </a:lnSpc>
              <a:buFont typeface="Arial"/>
              <a:buChar char="•"/>
            </a:pPr>
            <a:r>
              <a:rPr lang="en-US" sz="5000" spc="285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are some ways that people show they care about those around them?</a:t>
            </a:r>
          </a:p>
          <a:p>
            <a:pPr marL="1079501" lvl="1" indent="-539750" algn="l">
              <a:lnSpc>
                <a:spcPts val="5000"/>
              </a:lnSpc>
              <a:buFont typeface="Arial"/>
              <a:buChar char="•"/>
            </a:pPr>
            <a:r>
              <a:rPr lang="en-US" sz="5000" spc="285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are some nice things we can do for people we care about?</a:t>
            </a:r>
          </a:p>
          <a:p>
            <a:pPr algn="ctr">
              <a:lnSpc>
                <a:spcPts val="3405"/>
              </a:lnSpc>
            </a:pPr>
            <a:endParaRPr lang="en-US" sz="5000" spc="285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3966165" y="8614239"/>
            <a:ext cx="4037416" cy="1317207"/>
          </a:xfrm>
          <a:custGeom>
            <a:avLst/>
            <a:gdLst/>
            <a:ahLst/>
            <a:cxnLst/>
            <a:rect l="l" t="t" r="r" b="b"/>
            <a:pathLst>
              <a:path w="4037416" h="1317207">
                <a:moveTo>
                  <a:pt x="0" y="0"/>
                </a:moveTo>
                <a:lnTo>
                  <a:pt x="4037416" y="0"/>
                </a:lnTo>
                <a:lnTo>
                  <a:pt x="4037416" y="1317207"/>
                </a:lnTo>
                <a:lnTo>
                  <a:pt x="0" y="131720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82415" y="1792395"/>
            <a:ext cx="12923169" cy="7075435"/>
          </a:xfrm>
          <a:custGeom>
            <a:avLst/>
            <a:gdLst/>
            <a:ahLst/>
            <a:cxnLst/>
            <a:rect l="l" t="t" r="r" b="b"/>
            <a:pathLst>
              <a:path w="12923169" h="7075435">
                <a:moveTo>
                  <a:pt x="0" y="0"/>
                </a:moveTo>
                <a:lnTo>
                  <a:pt x="12923170" y="0"/>
                </a:lnTo>
                <a:lnTo>
                  <a:pt x="12923170" y="7075435"/>
                </a:lnTo>
                <a:lnTo>
                  <a:pt x="0" y="70754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442713" y="-2484027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2461076" y="237091"/>
            <a:ext cx="8233296" cy="1691568"/>
          </a:xfrm>
          <a:custGeom>
            <a:avLst/>
            <a:gdLst/>
            <a:ahLst/>
            <a:cxnLst/>
            <a:rect l="l" t="t" r="r" b="b"/>
            <a:pathLst>
              <a:path w="8233296" h="1691568">
                <a:moveTo>
                  <a:pt x="0" y="0"/>
                </a:moveTo>
                <a:lnTo>
                  <a:pt x="8233296" y="0"/>
                </a:lnTo>
                <a:lnTo>
                  <a:pt x="8233296" y="1691568"/>
                </a:lnTo>
                <a:lnTo>
                  <a:pt x="0" y="169156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0" y="6683499"/>
            <a:ext cx="3501768" cy="4716186"/>
          </a:xfrm>
          <a:custGeom>
            <a:avLst/>
            <a:gdLst/>
            <a:ahLst/>
            <a:cxnLst/>
            <a:rect l="l" t="t" r="r" b="b"/>
            <a:pathLst>
              <a:path w="3501768" h="4716186">
                <a:moveTo>
                  <a:pt x="0" y="0"/>
                </a:moveTo>
                <a:lnTo>
                  <a:pt x="3501768" y="0"/>
                </a:lnTo>
                <a:lnTo>
                  <a:pt x="3501768" y="4716186"/>
                </a:lnTo>
                <a:lnTo>
                  <a:pt x="0" y="47161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3446065" y="3398745"/>
            <a:ext cx="11395871" cy="6066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36"/>
              </a:lnSpc>
            </a:pPr>
            <a:r>
              <a:rPr lang="en-US" sz="7836" b="1" spc="446">
                <a:solidFill>
                  <a:srgbClr val="7D1816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WHAT DID YOU LEARN ABOUT FRIENDSHIPS TODAY?</a:t>
            </a:r>
          </a:p>
          <a:p>
            <a:pPr algn="ctr">
              <a:lnSpc>
                <a:spcPts val="7836"/>
              </a:lnSpc>
            </a:pPr>
            <a:endParaRPr lang="en-US" sz="7836" b="1" spc="446">
              <a:solidFill>
                <a:srgbClr val="7D1816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  <a:p>
            <a:pPr algn="ctr">
              <a:lnSpc>
                <a:spcPts val="7836"/>
              </a:lnSpc>
            </a:pPr>
            <a:endParaRPr lang="en-US" sz="7836" b="1" spc="446">
              <a:solidFill>
                <a:srgbClr val="7D1816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  <a:p>
            <a:pPr algn="ctr">
              <a:lnSpc>
                <a:spcPts val="7836"/>
              </a:lnSpc>
            </a:pPr>
            <a:endParaRPr lang="en-US" sz="7836" b="1" spc="446">
              <a:solidFill>
                <a:srgbClr val="7D1816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824029" y="7456550"/>
            <a:ext cx="2675599" cy="3603501"/>
          </a:xfrm>
          <a:custGeom>
            <a:avLst/>
            <a:gdLst/>
            <a:ahLst/>
            <a:cxnLst/>
            <a:rect l="l" t="t" r="r" b="b"/>
            <a:pathLst>
              <a:path w="2675599" h="3603501">
                <a:moveTo>
                  <a:pt x="0" y="0"/>
                </a:moveTo>
                <a:lnTo>
                  <a:pt x="2675600" y="0"/>
                </a:lnTo>
                <a:lnTo>
                  <a:pt x="2675600" y="3603500"/>
                </a:lnTo>
                <a:lnTo>
                  <a:pt x="0" y="36035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3661127" y="8722571"/>
            <a:ext cx="2323178" cy="3128859"/>
          </a:xfrm>
          <a:custGeom>
            <a:avLst/>
            <a:gdLst/>
            <a:ahLst/>
            <a:cxnLst/>
            <a:rect l="l" t="t" r="r" b="b"/>
            <a:pathLst>
              <a:path w="2323178" h="3128859">
                <a:moveTo>
                  <a:pt x="0" y="0"/>
                </a:moveTo>
                <a:lnTo>
                  <a:pt x="2323178" y="0"/>
                </a:lnTo>
                <a:lnTo>
                  <a:pt x="2323178" y="3128858"/>
                </a:lnTo>
                <a:lnTo>
                  <a:pt x="0" y="312885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4682805" y="-784488"/>
            <a:ext cx="3069850" cy="3058687"/>
          </a:xfrm>
          <a:custGeom>
            <a:avLst/>
            <a:gdLst/>
            <a:ahLst/>
            <a:cxnLst/>
            <a:rect l="l" t="t" r="r" b="b"/>
            <a:pathLst>
              <a:path w="3069850" h="3058687">
                <a:moveTo>
                  <a:pt x="0" y="0"/>
                </a:moveTo>
                <a:lnTo>
                  <a:pt x="3069850" y="0"/>
                </a:lnTo>
                <a:lnTo>
                  <a:pt x="3069850" y="3058688"/>
                </a:lnTo>
                <a:lnTo>
                  <a:pt x="0" y="305868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0934438" y="5593702"/>
            <a:ext cx="3578640" cy="4693298"/>
          </a:xfrm>
          <a:custGeom>
            <a:avLst/>
            <a:gdLst/>
            <a:ahLst/>
            <a:cxnLst/>
            <a:rect l="l" t="t" r="r" b="b"/>
            <a:pathLst>
              <a:path w="3578640" h="4693298">
                <a:moveTo>
                  <a:pt x="0" y="0"/>
                </a:moveTo>
                <a:lnTo>
                  <a:pt x="3578639" y="0"/>
                </a:lnTo>
                <a:lnTo>
                  <a:pt x="3578639" y="4693298"/>
                </a:lnTo>
                <a:lnTo>
                  <a:pt x="0" y="469329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4125258" y="8460629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3163218" cy="4148483"/>
          </a:xfrm>
          <a:custGeom>
            <a:avLst/>
            <a:gdLst/>
            <a:ahLst/>
            <a:cxnLst/>
            <a:rect l="l" t="t" r="r" b="b"/>
            <a:pathLst>
              <a:path w="3163218" h="4148483">
                <a:moveTo>
                  <a:pt x="0" y="0"/>
                </a:moveTo>
                <a:lnTo>
                  <a:pt x="3163219" y="0"/>
                </a:lnTo>
                <a:lnTo>
                  <a:pt x="3163219" y="4148483"/>
                </a:lnTo>
                <a:lnTo>
                  <a:pt x="0" y="41484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223571" y="3208644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2"/>
                </a:lnTo>
                <a:lnTo>
                  <a:pt x="0" y="56311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39834">
            <a:off x="5715974" y="880931"/>
            <a:ext cx="6857683" cy="1851574"/>
          </a:xfrm>
          <a:custGeom>
            <a:avLst/>
            <a:gdLst/>
            <a:ahLst/>
            <a:cxnLst/>
            <a:rect l="l" t="t" r="r" b="b"/>
            <a:pathLst>
              <a:path w="6857683" h="1851574">
                <a:moveTo>
                  <a:pt x="0" y="0"/>
                </a:moveTo>
                <a:lnTo>
                  <a:pt x="6857683" y="0"/>
                </a:lnTo>
                <a:lnTo>
                  <a:pt x="6857683" y="1851575"/>
                </a:lnTo>
                <a:lnTo>
                  <a:pt x="0" y="18515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3841632" y="8499895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1"/>
                </a:lnTo>
                <a:lnTo>
                  <a:pt x="0" y="129699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 rot="-39834">
            <a:off x="7050177" y="1118216"/>
            <a:ext cx="4276725" cy="1274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56"/>
              </a:lnSpc>
              <a:spcBef>
                <a:spcPct val="0"/>
              </a:spcBef>
            </a:pPr>
            <a:r>
              <a:rPr lang="en-US" sz="5826" spc="145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Elementary 4</a:t>
            </a:r>
          </a:p>
        </p:txBody>
      </p:sp>
      <p:sp>
        <p:nvSpPr>
          <p:cNvPr id="9" name="TextBox 9"/>
          <p:cNvSpPr txBox="1"/>
          <p:nvPr/>
        </p:nvSpPr>
        <p:spPr>
          <a:xfrm rot="-3486">
            <a:off x="5498018" y="4670676"/>
            <a:ext cx="7291790" cy="2169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40"/>
              </a:lnSpc>
            </a:pPr>
            <a:r>
              <a:rPr lang="en-US" sz="6100" spc="347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CCQ Topic:</a:t>
            </a:r>
          </a:p>
          <a:p>
            <a:pPr algn="ctr">
              <a:lnSpc>
                <a:spcPts val="8540"/>
              </a:lnSpc>
              <a:spcBef>
                <a:spcPct val="0"/>
              </a:spcBef>
            </a:pPr>
            <a:r>
              <a:rPr lang="en-US" sz="6100" b="1" spc="347">
                <a:solidFill>
                  <a:srgbClr val="7D1816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Friendship and Love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1030" y="1452934"/>
            <a:ext cx="16045939" cy="7381132"/>
          </a:xfrm>
          <a:custGeom>
            <a:avLst/>
            <a:gdLst/>
            <a:ahLst/>
            <a:cxnLst/>
            <a:rect l="l" t="t" r="r" b="b"/>
            <a:pathLst>
              <a:path w="16045939" h="7381132">
                <a:moveTo>
                  <a:pt x="0" y="0"/>
                </a:moveTo>
                <a:lnTo>
                  <a:pt x="16045940" y="0"/>
                </a:lnTo>
                <a:lnTo>
                  <a:pt x="16045940" y="7381132"/>
                </a:lnTo>
                <a:lnTo>
                  <a:pt x="0" y="73811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970764" y="2459025"/>
            <a:ext cx="11258810" cy="142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10"/>
              </a:lnSpc>
            </a:pPr>
            <a:r>
              <a:rPr lang="en-US" sz="10010" spc="570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DON'T FORGET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950624" y="4537827"/>
            <a:ext cx="13299090" cy="2714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56"/>
              </a:lnSpc>
            </a:pPr>
            <a:r>
              <a:rPr lang="en-US" sz="4380" spc="876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If you have any more questions or want to talk about your feelings, you can speak to your parents, guardians, teachers, or another adult you trust. </a:t>
            </a:r>
          </a:p>
        </p:txBody>
      </p:sp>
      <p:sp>
        <p:nvSpPr>
          <p:cNvPr id="5" name="Freeform 5"/>
          <p:cNvSpPr/>
          <p:nvPr/>
        </p:nvSpPr>
        <p:spPr>
          <a:xfrm rot="-5400000">
            <a:off x="-5030052" y="3898702"/>
            <a:ext cx="12117503" cy="2489596"/>
          </a:xfrm>
          <a:custGeom>
            <a:avLst/>
            <a:gdLst/>
            <a:ahLst/>
            <a:cxnLst/>
            <a:rect l="l" t="t" r="r" b="b"/>
            <a:pathLst>
              <a:path w="12117503" h="2489596">
                <a:moveTo>
                  <a:pt x="0" y="0"/>
                </a:moveTo>
                <a:lnTo>
                  <a:pt x="12117504" y="0"/>
                </a:lnTo>
                <a:lnTo>
                  <a:pt x="12117504" y="2489596"/>
                </a:lnTo>
                <a:lnTo>
                  <a:pt x="0" y="24895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503561" y="0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-1489091" y="7774624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4871119" y="1579876"/>
            <a:ext cx="2295850" cy="2304988"/>
          </a:xfrm>
          <a:custGeom>
            <a:avLst/>
            <a:gdLst/>
            <a:ahLst/>
            <a:cxnLst/>
            <a:rect l="l" t="t" r="r" b="b"/>
            <a:pathLst>
              <a:path w="2295850" h="2304988">
                <a:moveTo>
                  <a:pt x="0" y="0"/>
                </a:moveTo>
                <a:lnTo>
                  <a:pt x="2295851" y="0"/>
                </a:lnTo>
                <a:lnTo>
                  <a:pt x="2295851" y="2304988"/>
                </a:lnTo>
                <a:lnTo>
                  <a:pt x="0" y="23049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4031319" y="8398425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7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16826" flipH="1">
            <a:off x="-925115" y="6324173"/>
            <a:ext cx="4621853" cy="4354171"/>
          </a:xfrm>
          <a:custGeom>
            <a:avLst/>
            <a:gdLst/>
            <a:ahLst/>
            <a:cxnLst/>
            <a:rect l="l" t="t" r="r" b="b"/>
            <a:pathLst>
              <a:path w="4621853" h="4354171">
                <a:moveTo>
                  <a:pt x="4621853" y="0"/>
                </a:moveTo>
                <a:lnTo>
                  <a:pt x="0" y="0"/>
                </a:lnTo>
                <a:lnTo>
                  <a:pt x="0" y="4354171"/>
                </a:lnTo>
                <a:lnTo>
                  <a:pt x="4621853" y="4354171"/>
                </a:lnTo>
                <a:lnTo>
                  <a:pt x="4621853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3" name="Group 3"/>
          <p:cNvGrpSpPr/>
          <p:nvPr/>
        </p:nvGrpSpPr>
        <p:grpSpPr>
          <a:xfrm>
            <a:off x="5248009" y="2592465"/>
            <a:ext cx="12285532" cy="5613986"/>
            <a:chOff x="0" y="0"/>
            <a:chExt cx="13279545" cy="606820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279546" cy="6068209"/>
            </a:xfrm>
            <a:custGeom>
              <a:avLst/>
              <a:gdLst/>
              <a:ahLst/>
              <a:cxnLst/>
              <a:rect l="l" t="t" r="r" b="b"/>
              <a:pathLst>
                <a:path w="13279546" h="6068209">
                  <a:moveTo>
                    <a:pt x="13155085" y="6068209"/>
                  </a:moveTo>
                  <a:lnTo>
                    <a:pt x="124460" y="6068209"/>
                  </a:lnTo>
                  <a:cubicBezTo>
                    <a:pt x="55880" y="6068209"/>
                    <a:pt x="0" y="6012329"/>
                    <a:pt x="0" y="594374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155085" y="0"/>
                  </a:lnTo>
                  <a:cubicBezTo>
                    <a:pt x="13223666" y="0"/>
                    <a:pt x="13279546" y="55880"/>
                    <a:pt x="13279546" y="124460"/>
                  </a:cubicBezTo>
                  <a:lnTo>
                    <a:pt x="13279546" y="5943749"/>
                  </a:lnTo>
                  <a:cubicBezTo>
                    <a:pt x="13279546" y="6012329"/>
                    <a:pt x="13223666" y="6068209"/>
                    <a:pt x="13155085" y="6068209"/>
                  </a:cubicBezTo>
                  <a:close/>
                </a:path>
              </a:pathLst>
            </a:custGeom>
            <a:solidFill>
              <a:srgbClr val="7D1816"/>
            </a:solidFill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727143" y="5665067"/>
            <a:ext cx="11532157" cy="1833693"/>
            <a:chOff x="0" y="0"/>
            <a:chExt cx="12749821" cy="202730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749821" cy="2027310"/>
            </a:xfrm>
            <a:custGeom>
              <a:avLst/>
              <a:gdLst/>
              <a:ahLst/>
              <a:cxnLst/>
              <a:rect l="l" t="t" r="r" b="b"/>
              <a:pathLst>
                <a:path w="12749821" h="2027310">
                  <a:moveTo>
                    <a:pt x="12625360" y="2027309"/>
                  </a:moveTo>
                  <a:lnTo>
                    <a:pt x="124460" y="2027309"/>
                  </a:lnTo>
                  <a:cubicBezTo>
                    <a:pt x="55880" y="2027309"/>
                    <a:pt x="0" y="1971429"/>
                    <a:pt x="0" y="190284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1902850"/>
                  </a:lnTo>
                  <a:cubicBezTo>
                    <a:pt x="12749821" y="1971429"/>
                    <a:pt x="12693941" y="2027310"/>
                    <a:pt x="12625360" y="202731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7" name="Freeform 7"/>
          <p:cNvSpPr/>
          <p:nvPr/>
        </p:nvSpPr>
        <p:spPr>
          <a:xfrm rot="3768278" flipV="1">
            <a:off x="1890124" y="4381102"/>
            <a:ext cx="2182442" cy="2248974"/>
          </a:xfrm>
          <a:custGeom>
            <a:avLst/>
            <a:gdLst/>
            <a:ahLst/>
            <a:cxnLst/>
            <a:rect l="l" t="t" r="r" b="b"/>
            <a:pathLst>
              <a:path w="2182442" h="2248974">
                <a:moveTo>
                  <a:pt x="0" y="2248974"/>
                </a:moveTo>
                <a:lnTo>
                  <a:pt x="2182442" y="2248974"/>
                </a:lnTo>
                <a:lnTo>
                  <a:pt x="2182442" y="0"/>
                </a:lnTo>
                <a:lnTo>
                  <a:pt x="0" y="0"/>
                </a:lnTo>
                <a:lnTo>
                  <a:pt x="0" y="2248974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-105654" y="4125642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2282527" y="1513034"/>
            <a:ext cx="1993349" cy="2158862"/>
          </a:xfrm>
          <a:custGeom>
            <a:avLst/>
            <a:gdLst/>
            <a:ahLst/>
            <a:cxnLst/>
            <a:rect l="l" t="t" r="r" b="b"/>
            <a:pathLst>
              <a:path w="1993349" h="2158862">
                <a:moveTo>
                  <a:pt x="0" y="0"/>
                </a:moveTo>
                <a:lnTo>
                  <a:pt x="1993350" y="0"/>
                </a:lnTo>
                <a:lnTo>
                  <a:pt x="1993350" y="2158862"/>
                </a:lnTo>
                <a:lnTo>
                  <a:pt x="0" y="21588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-306147" y="1643031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7" y="0"/>
                </a:lnTo>
                <a:lnTo>
                  <a:pt x="2365167" y="2378048"/>
                </a:lnTo>
                <a:lnTo>
                  <a:pt x="0" y="23780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3131140" y="8897702"/>
            <a:ext cx="1624452" cy="1290763"/>
          </a:xfrm>
          <a:custGeom>
            <a:avLst/>
            <a:gdLst/>
            <a:ahLst/>
            <a:cxnLst/>
            <a:rect l="l" t="t" r="r" b="b"/>
            <a:pathLst>
              <a:path w="1624452" h="1290763">
                <a:moveTo>
                  <a:pt x="0" y="0"/>
                </a:moveTo>
                <a:lnTo>
                  <a:pt x="1624453" y="0"/>
                </a:lnTo>
                <a:lnTo>
                  <a:pt x="1624453" y="1290763"/>
                </a:lnTo>
                <a:lnTo>
                  <a:pt x="0" y="129076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Freeform 12"/>
          <p:cNvSpPr/>
          <p:nvPr/>
        </p:nvSpPr>
        <p:spPr>
          <a:xfrm rot="-1941356" flipV="1">
            <a:off x="-213415" y="-2071193"/>
            <a:ext cx="4544869" cy="3221176"/>
          </a:xfrm>
          <a:custGeom>
            <a:avLst/>
            <a:gdLst/>
            <a:ahLst/>
            <a:cxnLst/>
            <a:rect l="l" t="t" r="r" b="b"/>
            <a:pathLst>
              <a:path w="4544869" h="3221176">
                <a:moveTo>
                  <a:pt x="0" y="3221177"/>
                </a:moveTo>
                <a:lnTo>
                  <a:pt x="4544869" y="3221177"/>
                </a:lnTo>
                <a:lnTo>
                  <a:pt x="4544869" y="0"/>
                </a:lnTo>
                <a:lnTo>
                  <a:pt x="0" y="0"/>
                </a:lnTo>
                <a:lnTo>
                  <a:pt x="0" y="3221177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3" name="TextBox 13"/>
          <p:cNvSpPr txBox="1"/>
          <p:nvPr/>
        </p:nvSpPr>
        <p:spPr>
          <a:xfrm>
            <a:off x="5248009" y="766704"/>
            <a:ext cx="12473880" cy="2498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spc="-174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Content CCQ Programme Goals</a:t>
            </a:r>
          </a:p>
          <a:p>
            <a:pPr algn="ctr">
              <a:lnSpc>
                <a:spcPts val="9799"/>
              </a:lnSpc>
            </a:pPr>
            <a:endParaRPr lang="en-US" sz="6999" spc="-174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5727143" y="3208796"/>
            <a:ext cx="11532157" cy="1833693"/>
            <a:chOff x="0" y="0"/>
            <a:chExt cx="12749821" cy="202730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2749821" cy="2027310"/>
            </a:xfrm>
            <a:custGeom>
              <a:avLst/>
              <a:gdLst/>
              <a:ahLst/>
              <a:cxnLst/>
              <a:rect l="l" t="t" r="r" b="b"/>
              <a:pathLst>
                <a:path w="12749821" h="2027310">
                  <a:moveTo>
                    <a:pt x="12625360" y="2027309"/>
                  </a:moveTo>
                  <a:lnTo>
                    <a:pt x="124460" y="2027309"/>
                  </a:lnTo>
                  <a:cubicBezTo>
                    <a:pt x="55880" y="2027309"/>
                    <a:pt x="0" y="1971429"/>
                    <a:pt x="0" y="190284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1902850"/>
                  </a:lnTo>
                  <a:cubicBezTo>
                    <a:pt x="12749821" y="1971429"/>
                    <a:pt x="12693941" y="2027310"/>
                    <a:pt x="12625360" y="202731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5810474" y="6306054"/>
            <a:ext cx="11160601" cy="99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69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Influences Relationships </a:t>
            </a:r>
          </a:p>
        </p:txBody>
      </p:sp>
      <p:sp>
        <p:nvSpPr>
          <p:cNvPr id="17" name="Freeform 17"/>
          <p:cNvSpPr/>
          <p:nvPr/>
        </p:nvSpPr>
        <p:spPr>
          <a:xfrm>
            <a:off x="13841632" y="8499895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1"/>
                </a:lnTo>
                <a:lnTo>
                  <a:pt x="0" y="1296991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8" name="TextBox 18"/>
          <p:cNvSpPr txBox="1"/>
          <p:nvPr/>
        </p:nvSpPr>
        <p:spPr>
          <a:xfrm>
            <a:off x="6230760" y="3660505"/>
            <a:ext cx="10524922" cy="99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69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Love &amp; Friendships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19265" y="2518524"/>
            <a:ext cx="12310092" cy="6739776"/>
          </a:xfrm>
          <a:custGeom>
            <a:avLst/>
            <a:gdLst/>
            <a:ahLst/>
            <a:cxnLst/>
            <a:rect l="l" t="t" r="r" b="b"/>
            <a:pathLst>
              <a:path w="12310092" h="6739776">
                <a:moveTo>
                  <a:pt x="0" y="0"/>
                </a:moveTo>
                <a:lnTo>
                  <a:pt x="12310092" y="0"/>
                </a:lnTo>
                <a:lnTo>
                  <a:pt x="12310092" y="6739776"/>
                </a:lnTo>
                <a:lnTo>
                  <a:pt x="0" y="67397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286057" y="-1893895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309818" y="-82990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591430" y="7017882"/>
            <a:ext cx="2937114" cy="2926433"/>
          </a:xfrm>
          <a:custGeom>
            <a:avLst/>
            <a:gdLst/>
            <a:ahLst/>
            <a:cxnLst/>
            <a:rect l="l" t="t" r="r" b="b"/>
            <a:pathLst>
              <a:path w="2937114" h="2926433">
                <a:moveTo>
                  <a:pt x="0" y="0"/>
                </a:moveTo>
                <a:lnTo>
                  <a:pt x="2937113" y="0"/>
                </a:lnTo>
                <a:lnTo>
                  <a:pt x="2937113" y="2926433"/>
                </a:lnTo>
                <a:lnTo>
                  <a:pt x="0" y="292643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3327468" y="3772422"/>
            <a:ext cx="11160013" cy="5200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41"/>
              </a:lnSpc>
            </a:pPr>
            <a:r>
              <a:rPr lang="en-US" sz="6741" spc="-134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1. Take turns speaking.</a:t>
            </a:r>
          </a:p>
          <a:p>
            <a:pPr algn="ctr">
              <a:lnSpc>
                <a:spcPts val="6741"/>
              </a:lnSpc>
            </a:pPr>
            <a:r>
              <a:rPr lang="en-US" sz="6741" spc="-134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2. Listen when others talk.</a:t>
            </a:r>
          </a:p>
          <a:p>
            <a:pPr algn="ctr">
              <a:lnSpc>
                <a:spcPts val="6741"/>
              </a:lnSpc>
            </a:pPr>
            <a:r>
              <a:rPr lang="en-US" sz="6741" spc="-134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3. Use the right words when talking about the body.</a:t>
            </a:r>
          </a:p>
          <a:p>
            <a:pPr algn="ctr">
              <a:lnSpc>
                <a:spcPts val="6741"/>
              </a:lnSpc>
            </a:pPr>
            <a:endParaRPr lang="en-US" sz="6741" spc="-134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6741"/>
              </a:lnSpc>
            </a:pPr>
            <a:endParaRPr lang="en-US" sz="6741" spc="-134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606042" y="1095375"/>
            <a:ext cx="9075915" cy="9842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5"/>
              </a:lnSpc>
            </a:pPr>
            <a:r>
              <a:rPr lang="en-US" sz="6895" spc="-172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 Rules For this Lesson</a:t>
            </a:r>
          </a:p>
        </p:txBody>
      </p:sp>
      <p:sp>
        <p:nvSpPr>
          <p:cNvPr id="9" name="Freeform 9"/>
          <p:cNvSpPr/>
          <p:nvPr/>
        </p:nvSpPr>
        <p:spPr>
          <a:xfrm>
            <a:off x="1271931" y="5414943"/>
            <a:ext cx="3121149" cy="4529373"/>
          </a:xfrm>
          <a:custGeom>
            <a:avLst/>
            <a:gdLst/>
            <a:ahLst/>
            <a:cxnLst/>
            <a:rect l="l" t="t" r="r" b="b"/>
            <a:pathLst>
              <a:path w="3121149" h="4529373">
                <a:moveTo>
                  <a:pt x="0" y="0"/>
                </a:moveTo>
                <a:lnTo>
                  <a:pt x="3121150" y="0"/>
                </a:lnTo>
                <a:lnTo>
                  <a:pt x="3121150" y="4529372"/>
                </a:lnTo>
                <a:lnTo>
                  <a:pt x="0" y="452937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3841632" y="8499895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1"/>
                </a:lnTo>
                <a:lnTo>
                  <a:pt x="0" y="1296991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TextBox 11"/>
          <p:cNvSpPr txBox="1"/>
          <p:nvPr/>
        </p:nvSpPr>
        <p:spPr>
          <a:xfrm>
            <a:off x="4656285" y="9208822"/>
            <a:ext cx="10450592" cy="7054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4900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Any questions about these rules?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3163218" cy="4148483"/>
          </a:xfrm>
          <a:custGeom>
            <a:avLst/>
            <a:gdLst/>
            <a:ahLst/>
            <a:cxnLst/>
            <a:rect l="l" t="t" r="r" b="b"/>
            <a:pathLst>
              <a:path w="3163218" h="4148483">
                <a:moveTo>
                  <a:pt x="0" y="0"/>
                </a:moveTo>
                <a:lnTo>
                  <a:pt x="3163219" y="0"/>
                </a:lnTo>
                <a:lnTo>
                  <a:pt x="3163219" y="4148483"/>
                </a:lnTo>
                <a:lnTo>
                  <a:pt x="0" y="41484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178435" y="2650180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3"/>
                </a:lnTo>
                <a:lnTo>
                  <a:pt x="0" y="56311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 rot="-3486">
            <a:off x="5821910" y="4049446"/>
            <a:ext cx="6645368" cy="5628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spc="-197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Love &amp; Friendships</a:t>
            </a:r>
          </a:p>
          <a:p>
            <a:pPr algn="ctr">
              <a:lnSpc>
                <a:spcPts val="11059"/>
              </a:lnSpc>
              <a:spcBef>
                <a:spcPct val="0"/>
              </a:spcBef>
            </a:pPr>
            <a:r>
              <a:rPr lang="en-US" sz="7899" spc="-197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</a:t>
            </a:r>
          </a:p>
          <a:p>
            <a:pPr algn="ctr">
              <a:lnSpc>
                <a:spcPts val="11059"/>
              </a:lnSpc>
              <a:spcBef>
                <a:spcPct val="0"/>
              </a:spcBef>
            </a:pPr>
            <a:endParaRPr lang="en-US" sz="7899" spc="-197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4125258" y="8460629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81769" y="977808"/>
            <a:ext cx="15217140" cy="8331384"/>
          </a:xfrm>
          <a:custGeom>
            <a:avLst/>
            <a:gdLst/>
            <a:ahLst/>
            <a:cxnLst/>
            <a:rect l="l" t="t" r="r" b="b"/>
            <a:pathLst>
              <a:path w="15217140" h="8331384">
                <a:moveTo>
                  <a:pt x="0" y="0"/>
                </a:moveTo>
                <a:lnTo>
                  <a:pt x="15217140" y="0"/>
                </a:lnTo>
                <a:lnTo>
                  <a:pt x="15217140" y="8331384"/>
                </a:lnTo>
                <a:lnTo>
                  <a:pt x="0" y="83313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2916732" y="1886351"/>
            <a:ext cx="12454535" cy="86645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US" sz="8000" spc="456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are relationships?</a:t>
            </a:r>
          </a:p>
          <a:p>
            <a:pPr algn="ctr">
              <a:lnSpc>
                <a:spcPts val="5947"/>
              </a:lnSpc>
            </a:pPr>
            <a:endParaRPr lang="en-US" sz="8000" spc="456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947"/>
              </a:lnSpc>
            </a:pPr>
            <a:r>
              <a:rPr lang="en-US" sz="5947" spc="338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 relationship is any kind of connection you have with someone.</a:t>
            </a:r>
          </a:p>
          <a:p>
            <a:pPr algn="ctr">
              <a:lnSpc>
                <a:spcPts val="5947"/>
              </a:lnSpc>
            </a:pPr>
            <a:endParaRPr lang="en-US" sz="5947" spc="338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947"/>
              </a:lnSpc>
            </a:pPr>
            <a:r>
              <a:rPr lang="en-US" sz="5947" spc="338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Some examples: are friendships, romantic partners, classmates, family members, etc.. </a:t>
            </a:r>
          </a:p>
          <a:p>
            <a:pPr algn="ctr">
              <a:lnSpc>
                <a:spcPts val="4542"/>
              </a:lnSpc>
            </a:pPr>
            <a:endParaRPr lang="en-US" sz="5947" spc="338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6747"/>
              </a:lnSpc>
            </a:pPr>
            <a:endParaRPr lang="en-US" sz="5947" spc="338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6747"/>
              </a:lnSpc>
            </a:pPr>
            <a:r>
              <a:rPr lang="en-US" sz="6747" spc="38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</a:t>
            </a:r>
          </a:p>
        </p:txBody>
      </p:sp>
      <p:sp>
        <p:nvSpPr>
          <p:cNvPr id="4" name="Freeform 4"/>
          <p:cNvSpPr/>
          <p:nvPr/>
        </p:nvSpPr>
        <p:spPr>
          <a:xfrm rot="9215944">
            <a:off x="-442713" y="-2484027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1235572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0367782" y="8325228"/>
            <a:ext cx="3501768" cy="4716186"/>
          </a:xfrm>
          <a:custGeom>
            <a:avLst/>
            <a:gdLst/>
            <a:ahLst/>
            <a:cxnLst/>
            <a:rect l="l" t="t" r="r" b="b"/>
            <a:pathLst>
              <a:path w="3501768" h="4716186">
                <a:moveTo>
                  <a:pt x="0" y="0"/>
                </a:moveTo>
                <a:lnTo>
                  <a:pt x="3501767" y="0"/>
                </a:lnTo>
                <a:lnTo>
                  <a:pt x="3501767" y="4716185"/>
                </a:lnTo>
                <a:lnTo>
                  <a:pt x="0" y="471618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5309818" y="-82990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2899377" y="7456466"/>
            <a:ext cx="3501768" cy="4716186"/>
          </a:xfrm>
          <a:custGeom>
            <a:avLst/>
            <a:gdLst/>
            <a:ahLst/>
            <a:cxnLst/>
            <a:rect l="l" t="t" r="r" b="b"/>
            <a:pathLst>
              <a:path w="3501768" h="4716186">
                <a:moveTo>
                  <a:pt x="0" y="0"/>
                </a:moveTo>
                <a:lnTo>
                  <a:pt x="3501768" y="0"/>
                </a:lnTo>
                <a:lnTo>
                  <a:pt x="3501768" y="4716185"/>
                </a:lnTo>
                <a:lnTo>
                  <a:pt x="0" y="471618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5309818" y="6185282"/>
            <a:ext cx="3501768" cy="4716186"/>
          </a:xfrm>
          <a:custGeom>
            <a:avLst/>
            <a:gdLst/>
            <a:ahLst/>
            <a:cxnLst/>
            <a:rect l="l" t="t" r="r" b="b"/>
            <a:pathLst>
              <a:path w="3501768" h="4716186">
                <a:moveTo>
                  <a:pt x="0" y="0"/>
                </a:moveTo>
                <a:lnTo>
                  <a:pt x="3501768" y="0"/>
                </a:lnTo>
                <a:lnTo>
                  <a:pt x="3501768" y="4716186"/>
                </a:lnTo>
                <a:lnTo>
                  <a:pt x="0" y="47161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-234492" y="5971991"/>
            <a:ext cx="4454203" cy="4315009"/>
          </a:xfrm>
          <a:custGeom>
            <a:avLst/>
            <a:gdLst/>
            <a:ahLst/>
            <a:cxnLst/>
            <a:rect l="l" t="t" r="r" b="b"/>
            <a:pathLst>
              <a:path w="4454203" h="4315009">
                <a:moveTo>
                  <a:pt x="0" y="0"/>
                </a:moveTo>
                <a:lnTo>
                  <a:pt x="4454202" y="0"/>
                </a:lnTo>
                <a:lnTo>
                  <a:pt x="4454202" y="4315009"/>
                </a:lnTo>
                <a:lnTo>
                  <a:pt x="0" y="4315009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4125258" y="8460629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2370693">
            <a:off x="-2745786" y="61343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1"/>
                </a:lnTo>
                <a:lnTo>
                  <a:pt x="0" y="15509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-2370693">
            <a:off x="-2449511" y="933693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TextBox 4"/>
          <p:cNvSpPr txBox="1"/>
          <p:nvPr/>
        </p:nvSpPr>
        <p:spPr>
          <a:xfrm>
            <a:off x="2452797" y="1517018"/>
            <a:ext cx="13382406" cy="626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4400" b="1" spc="250">
                <a:solidFill>
                  <a:srgbClr val="7D1816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SOME CHARACTERISTICS OF A GOOD FRIEND: </a:t>
            </a:r>
          </a:p>
        </p:txBody>
      </p:sp>
      <p:sp>
        <p:nvSpPr>
          <p:cNvPr id="5" name="Freeform 5"/>
          <p:cNvSpPr/>
          <p:nvPr/>
        </p:nvSpPr>
        <p:spPr>
          <a:xfrm>
            <a:off x="16106556" y="1460402"/>
            <a:ext cx="3626458" cy="3613271"/>
          </a:xfrm>
          <a:custGeom>
            <a:avLst/>
            <a:gdLst/>
            <a:ahLst/>
            <a:cxnLst/>
            <a:rect l="l" t="t" r="r" b="b"/>
            <a:pathLst>
              <a:path w="3626458" h="3613271">
                <a:moveTo>
                  <a:pt x="0" y="0"/>
                </a:moveTo>
                <a:lnTo>
                  <a:pt x="3626458" y="0"/>
                </a:lnTo>
                <a:lnTo>
                  <a:pt x="3626458" y="3613270"/>
                </a:lnTo>
                <a:lnTo>
                  <a:pt x="0" y="361327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5605759" y="5073672"/>
            <a:ext cx="3626458" cy="3613271"/>
          </a:xfrm>
          <a:custGeom>
            <a:avLst/>
            <a:gdLst/>
            <a:ahLst/>
            <a:cxnLst/>
            <a:rect l="l" t="t" r="r" b="b"/>
            <a:pathLst>
              <a:path w="3626458" h="3613271">
                <a:moveTo>
                  <a:pt x="0" y="0"/>
                </a:moveTo>
                <a:lnTo>
                  <a:pt x="3626458" y="0"/>
                </a:lnTo>
                <a:lnTo>
                  <a:pt x="3626458" y="3613271"/>
                </a:lnTo>
                <a:lnTo>
                  <a:pt x="0" y="36132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4661542" y="8147404"/>
            <a:ext cx="3626458" cy="3613271"/>
          </a:xfrm>
          <a:custGeom>
            <a:avLst/>
            <a:gdLst/>
            <a:ahLst/>
            <a:cxnLst/>
            <a:rect l="l" t="t" r="r" b="b"/>
            <a:pathLst>
              <a:path w="3626458" h="3613271">
                <a:moveTo>
                  <a:pt x="0" y="0"/>
                </a:moveTo>
                <a:lnTo>
                  <a:pt x="3626458" y="0"/>
                </a:lnTo>
                <a:lnTo>
                  <a:pt x="3626458" y="3613271"/>
                </a:lnTo>
                <a:lnTo>
                  <a:pt x="0" y="36132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322893" y="2371728"/>
            <a:ext cx="6689508" cy="3553801"/>
          </a:xfrm>
          <a:custGeom>
            <a:avLst/>
            <a:gdLst/>
            <a:ahLst/>
            <a:cxnLst/>
            <a:rect l="l" t="t" r="r" b="b"/>
            <a:pathLst>
              <a:path w="6689508" h="3553801">
                <a:moveTo>
                  <a:pt x="0" y="0"/>
                </a:moveTo>
                <a:lnTo>
                  <a:pt x="6689508" y="0"/>
                </a:lnTo>
                <a:lnTo>
                  <a:pt x="6689508" y="3553802"/>
                </a:lnTo>
                <a:lnTo>
                  <a:pt x="0" y="355380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915553" y="3025105"/>
            <a:ext cx="5647984" cy="22756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66"/>
              </a:lnSpc>
            </a:pPr>
            <a:r>
              <a:rPr lang="en-US" sz="2966" spc="169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can </a:t>
            </a:r>
            <a:r>
              <a:rPr lang="en-US" sz="2966" b="1" spc="169">
                <a:solidFill>
                  <a:srgbClr val="F9232C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trust</a:t>
            </a:r>
            <a:r>
              <a:rPr lang="en-US" sz="2966" spc="169">
                <a:solidFill>
                  <a:srgbClr val="F9232C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</a:t>
            </a:r>
            <a:r>
              <a:rPr lang="en-US" sz="2966" spc="169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them. They don’t gossip behind your back. Not only are your secrets safe with them, but so are your vulnerabilities, fears, and uniqueness.</a:t>
            </a:r>
          </a:p>
        </p:txBody>
      </p:sp>
      <p:sp>
        <p:nvSpPr>
          <p:cNvPr id="10" name="Freeform 10"/>
          <p:cNvSpPr/>
          <p:nvPr/>
        </p:nvSpPr>
        <p:spPr>
          <a:xfrm>
            <a:off x="5822237" y="4388664"/>
            <a:ext cx="6388678" cy="3393985"/>
          </a:xfrm>
          <a:custGeom>
            <a:avLst/>
            <a:gdLst/>
            <a:ahLst/>
            <a:cxnLst/>
            <a:rect l="l" t="t" r="r" b="b"/>
            <a:pathLst>
              <a:path w="6388678" h="3393985">
                <a:moveTo>
                  <a:pt x="0" y="0"/>
                </a:moveTo>
                <a:lnTo>
                  <a:pt x="6388678" y="0"/>
                </a:lnTo>
                <a:lnTo>
                  <a:pt x="6388678" y="3393985"/>
                </a:lnTo>
                <a:lnTo>
                  <a:pt x="0" y="339398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1376816" y="2519693"/>
            <a:ext cx="6712401" cy="3565963"/>
          </a:xfrm>
          <a:custGeom>
            <a:avLst/>
            <a:gdLst/>
            <a:ahLst/>
            <a:cxnLst/>
            <a:rect l="l" t="t" r="r" b="b"/>
            <a:pathLst>
              <a:path w="6712401" h="3565963">
                <a:moveTo>
                  <a:pt x="0" y="0"/>
                </a:moveTo>
                <a:lnTo>
                  <a:pt x="6712401" y="0"/>
                </a:lnTo>
                <a:lnTo>
                  <a:pt x="6712401" y="3565963"/>
                </a:lnTo>
                <a:lnTo>
                  <a:pt x="0" y="35659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TextBox 12"/>
          <p:cNvSpPr txBox="1"/>
          <p:nvPr/>
        </p:nvSpPr>
        <p:spPr>
          <a:xfrm>
            <a:off x="5952688" y="5207243"/>
            <a:ext cx="6127775" cy="17949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1"/>
              </a:lnSpc>
            </a:pPr>
            <a:r>
              <a:rPr lang="en-US" sz="2791" spc="159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 </a:t>
            </a:r>
            <a:r>
              <a:rPr lang="en-US" sz="2791" b="1" spc="159">
                <a:solidFill>
                  <a:srgbClr val="F9232C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good listener</a:t>
            </a:r>
            <a:r>
              <a:rPr lang="en-US" sz="2791" spc="159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is someone who gives you room to speak, ask questions and listens to your feelings. Some friends are good at helping you see things in a different light.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796949" y="3287419"/>
            <a:ext cx="5954342" cy="2093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8"/>
              </a:lnSpc>
            </a:pPr>
            <a:r>
              <a:rPr lang="en-US" sz="2658" spc="151" dirty="0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</a:t>
            </a:r>
            <a:r>
              <a:rPr lang="en-US" sz="2658" b="1" spc="151" dirty="0">
                <a:solidFill>
                  <a:srgbClr val="F9232C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feel good</a:t>
            </a:r>
            <a:r>
              <a:rPr lang="en-US" sz="2658" spc="151" dirty="0">
                <a:solidFill>
                  <a:srgbClr val="F9232C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</a:t>
            </a:r>
            <a:r>
              <a:rPr lang="en-US" sz="2658" spc="151" dirty="0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when you are spending time with them. ​​A great friend can have down days, but overall, they have a positive mindset. Just being with them cheers you up when you feel down. </a:t>
            </a:r>
          </a:p>
        </p:txBody>
      </p:sp>
      <p:sp>
        <p:nvSpPr>
          <p:cNvPr id="14" name="Freeform 14"/>
          <p:cNvSpPr/>
          <p:nvPr/>
        </p:nvSpPr>
        <p:spPr>
          <a:xfrm>
            <a:off x="6320311" y="7371541"/>
            <a:ext cx="5647377" cy="2915459"/>
          </a:xfrm>
          <a:custGeom>
            <a:avLst/>
            <a:gdLst/>
            <a:ahLst/>
            <a:cxnLst/>
            <a:rect l="l" t="t" r="r" b="b"/>
            <a:pathLst>
              <a:path w="5647377" h="2915459">
                <a:moveTo>
                  <a:pt x="0" y="0"/>
                </a:moveTo>
                <a:lnTo>
                  <a:pt x="5647378" y="0"/>
                </a:lnTo>
                <a:lnTo>
                  <a:pt x="5647378" y="2915459"/>
                </a:lnTo>
                <a:lnTo>
                  <a:pt x="0" y="291545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5" name="Freeform 15"/>
          <p:cNvSpPr/>
          <p:nvPr/>
        </p:nvSpPr>
        <p:spPr>
          <a:xfrm>
            <a:off x="0" y="6085656"/>
            <a:ext cx="6596959" cy="3504635"/>
          </a:xfrm>
          <a:custGeom>
            <a:avLst/>
            <a:gdLst/>
            <a:ahLst/>
            <a:cxnLst/>
            <a:rect l="l" t="t" r="r" b="b"/>
            <a:pathLst>
              <a:path w="6596959" h="3504635">
                <a:moveTo>
                  <a:pt x="0" y="0"/>
                </a:moveTo>
                <a:lnTo>
                  <a:pt x="6596959" y="0"/>
                </a:lnTo>
                <a:lnTo>
                  <a:pt x="6596959" y="3504635"/>
                </a:lnTo>
                <a:lnTo>
                  <a:pt x="0" y="350463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6" name="TextBox 16"/>
          <p:cNvSpPr txBox="1"/>
          <p:nvPr/>
        </p:nvSpPr>
        <p:spPr>
          <a:xfrm>
            <a:off x="322893" y="6861519"/>
            <a:ext cx="5802494" cy="2093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80"/>
              </a:lnSpc>
            </a:pPr>
            <a:r>
              <a:rPr lang="en-US" sz="3280" spc="187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They’re </a:t>
            </a:r>
            <a:r>
              <a:rPr lang="en-US" sz="3280" b="1" spc="187">
                <a:solidFill>
                  <a:srgbClr val="F9232C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non-judgmental.</a:t>
            </a:r>
            <a:r>
              <a:rPr lang="en-US" sz="3280" spc="187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Friends never make you feel bad for being yourself. With a good friend, you can be your true self.</a:t>
            </a:r>
          </a:p>
        </p:txBody>
      </p:sp>
      <p:sp>
        <p:nvSpPr>
          <p:cNvPr id="17" name="Freeform 17"/>
          <p:cNvSpPr/>
          <p:nvPr/>
        </p:nvSpPr>
        <p:spPr>
          <a:xfrm>
            <a:off x="11625576" y="6309635"/>
            <a:ext cx="6519681" cy="3463581"/>
          </a:xfrm>
          <a:custGeom>
            <a:avLst/>
            <a:gdLst/>
            <a:ahLst/>
            <a:cxnLst/>
            <a:rect l="l" t="t" r="r" b="b"/>
            <a:pathLst>
              <a:path w="6519681" h="3463581">
                <a:moveTo>
                  <a:pt x="0" y="0"/>
                </a:moveTo>
                <a:lnTo>
                  <a:pt x="6519681" y="0"/>
                </a:lnTo>
                <a:lnTo>
                  <a:pt x="6519681" y="3463580"/>
                </a:lnTo>
                <a:lnTo>
                  <a:pt x="0" y="34635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8" name="TextBox 18"/>
          <p:cNvSpPr txBox="1"/>
          <p:nvPr/>
        </p:nvSpPr>
        <p:spPr>
          <a:xfrm>
            <a:off x="11941742" y="7053317"/>
            <a:ext cx="5978043" cy="1901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4"/>
              </a:lnSpc>
            </a:pPr>
            <a:r>
              <a:rPr lang="en-US" sz="2104" spc="119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Friends are</a:t>
            </a:r>
            <a:r>
              <a:rPr lang="en-US" sz="2104" b="1" spc="119">
                <a:solidFill>
                  <a:srgbClr val="7D1816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 </a:t>
            </a:r>
            <a:r>
              <a:rPr lang="en-US" sz="2104" b="1" spc="119">
                <a:solidFill>
                  <a:srgbClr val="ED2727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dependable.</a:t>
            </a:r>
            <a:r>
              <a:rPr lang="en-US" sz="2104" b="1" spc="119">
                <a:solidFill>
                  <a:srgbClr val="7D1816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 </a:t>
            </a:r>
            <a:r>
              <a:rPr lang="en-US" sz="2104" spc="119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can depend on them to show up, keep promises, do what they say they will do, and stand up for you. That doesn't mean a friend will be dependable ALL the time— they aren't superheroes any more than you are. A friend can make mistakes, but you have to feel you can rely on them most of the time. </a:t>
            </a:r>
          </a:p>
        </p:txBody>
      </p:sp>
      <p:sp>
        <p:nvSpPr>
          <p:cNvPr id="19" name="Freeform 19"/>
          <p:cNvSpPr/>
          <p:nvPr/>
        </p:nvSpPr>
        <p:spPr>
          <a:xfrm>
            <a:off x="322893" y="9258300"/>
            <a:ext cx="2579395" cy="841528"/>
          </a:xfrm>
          <a:custGeom>
            <a:avLst/>
            <a:gdLst/>
            <a:ahLst/>
            <a:cxnLst/>
            <a:rect l="l" t="t" r="r" b="b"/>
            <a:pathLst>
              <a:path w="2579395" h="841528">
                <a:moveTo>
                  <a:pt x="0" y="0"/>
                </a:moveTo>
                <a:lnTo>
                  <a:pt x="2579395" y="0"/>
                </a:lnTo>
                <a:lnTo>
                  <a:pt x="2579395" y="841528"/>
                </a:lnTo>
                <a:lnTo>
                  <a:pt x="0" y="84152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852188" y="1095375"/>
            <a:ext cx="12733613" cy="905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95"/>
              </a:lnSpc>
            </a:pPr>
            <a:r>
              <a:rPr lang="en-US" sz="6395" spc="-159">
                <a:solidFill>
                  <a:srgbClr val="FAE7E7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 IMPORTANCE OF FRIENDSHIPS</a:t>
            </a:r>
          </a:p>
        </p:txBody>
      </p:sp>
      <p:sp>
        <p:nvSpPr>
          <p:cNvPr id="3" name="Freeform 3"/>
          <p:cNvSpPr/>
          <p:nvPr/>
        </p:nvSpPr>
        <p:spPr>
          <a:xfrm>
            <a:off x="1585530" y="1388907"/>
            <a:ext cx="15104397" cy="8024211"/>
          </a:xfrm>
          <a:custGeom>
            <a:avLst/>
            <a:gdLst/>
            <a:ahLst/>
            <a:cxnLst/>
            <a:rect l="l" t="t" r="r" b="b"/>
            <a:pathLst>
              <a:path w="15104397" h="8024211">
                <a:moveTo>
                  <a:pt x="0" y="0"/>
                </a:moveTo>
                <a:lnTo>
                  <a:pt x="15104398" y="0"/>
                </a:lnTo>
                <a:lnTo>
                  <a:pt x="15104398" y="8024211"/>
                </a:lnTo>
                <a:lnTo>
                  <a:pt x="0" y="80242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TextBox 4"/>
          <p:cNvSpPr txBox="1"/>
          <p:nvPr/>
        </p:nvSpPr>
        <p:spPr>
          <a:xfrm>
            <a:off x="2852188" y="3468567"/>
            <a:ext cx="13360235" cy="3953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99"/>
              </a:lnSpc>
            </a:pPr>
            <a:r>
              <a:rPr lang="en-US" sz="3799" b="1" spc="216">
                <a:solidFill>
                  <a:srgbClr val="7D1816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Friendships are good for your health!</a:t>
            </a:r>
          </a:p>
          <a:p>
            <a:pPr algn="ctr">
              <a:lnSpc>
                <a:spcPts val="3000"/>
              </a:lnSpc>
            </a:pPr>
            <a:endParaRPr lang="en-US" sz="3799" b="1" spc="216">
              <a:solidFill>
                <a:srgbClr val="7D1816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  <a:p>
            <a:pPr marL="647700" lvl="1" indent="-323850" algn="ctr">
              <a:lnSpc>
                <a:spcPts val="3000"/>
              </a:lnSpc>
              <a:buFont typeface="Arial"/>
              <a:buChar char="•"/>
            </a:pPr>
            <a:r>
              <a:rPr lang="en-US" sz="3000" spc="171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Friends are people you have fun with!</a:t>
            </a:r>
          </a:p>
          <a:p>
            <a:pPr marL="647700" lvl="1" indent="-323850" algn="ctr">
              <a:lnSpc>
                <a:spcPts val="3000"/>
              </a:lnSpc>
              <a:buFont typeface="Arial"/>
              <a:buChar char="•"/>
            </a:pPr>
            <a:r>
              <a:rPr lang="en-US" sz="3000" spc="171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They are part of your support system especially when things might be challenging.</a:t>
            </a:r>
          </a:p>
          <a:p>
            <a:pPr marL="647700" lvl="1" indent="-323850" algn="ctr">
              <a:lnSpc>
                <a:spcPts val="3000"/>
              </a:lnSpc>
              <a:buFont typeface="Arial"/>
              <a:buChar char="•"/>
            </a:pPr>
            <a:r>
              <a:rPr lang="en-US" sz="3000" spc="171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They are people you can talk to about anything.</a:t>
            </a:r>
          </a:p>
          <a:p>
            <a:pPr marL="647700" lvl="1" indent="-323850" algn="ctr">
              <a:lnSpc>
                <a:spcPts val="3000"/>
              </a:lnSpc>
              <a:buFont typeface="Arial"/>
              <a:buChar char="•"/>
            </a:pPr>
            <a:r>
              <a:rPr lang="en-US" sz="3000" spc="171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They are people you can share your feelings with.</a:t>
            </a:r>
          </a:p>
          <a:p>
            <a:pPr marL="647700" lvl="1" indent="-323850" algn="ctr">
              <a:lnSpc>
                <a:spcPts val="3000"/>
              </a:lnSpc>
              <a:buFont typeface="Arial"/>
              <a:buChar char="•"/>
            </a:pPr>
            <a:r>
              <a:rPr lang="en-US" sz="3000" spc="171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Friends boost our happiness and reduce our stress.</a:t>
            </a:r>
          </a:p>
          <a:p>
            <a:pPr algn="ctr">
              <a:lnSpc>
                <a:spcPts val="3000"/>
              </a:lnSpc>
            </a:pPr>
            <a:endParaRPr lang="en-US" sz="3000" spc="171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000"/>
              </a:lnSpc>
            </a:pPr>
            <a:endParaRPr lang="en-US" sz="3000" spc="171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0" y="6601741"/>
            <a:ext cx="5510668" cy="3685259"/>
          </a:xfrm>
          <a:custGeom>
            <a:avLst/>
            <a:gdLst/>
            <a:ahLst/>
            <a:cxnLst/>
            <a:rect l="l" t="t" r="r" b="b"/>
            <a:pathLst>
              <a:path w="5510668" h="3685259">
                <a:moveTo>
                  <a:pt x="0" y="0"/>
                </a:moveTo>
                <a:lnTo>
                  <a:pt x="5510668" y="0"/>
                </a:lnTo>
                <a:lnTo>
                  <a:pt x="5510668" y="3685259"/>
                </a:lnTo>
                <a:lnTo>
                  <a:pt x="0" y="368525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8936002">
            <a:off x="-286057" y="-1893895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5309818" y="-454976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3966165" y="8614239"/>
            <a:ext cx="4037416" cy="1317207"/>
          </a:xfrm>
          <a:custGeom>
            <a:avLst/>
            <a:gdLst/>
            <a:ahLst/>
            <a:cxnLst/>
            <a:rect l="l" t="t" r="r" b="b"/>
            <a:pathLst>
              <a:path w="4037416" h="1317207">
                <a:moveTo>
                  <a:pt x="0" y="0"/>
                </a:moveTo>
                <a:lnTo>
                  <a:pt x="4037416" y="0"/>
                </a:lnTo>
                <a:lnTo>
                  <a:pt x="4037416" y="1317207"/>
                </a:lnTo>
                <a:lnTo>
                  <a:pt x="0" y="13172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0679620">
            <a:off x="-2386869" y="-3672003"/>
            <a:ext cx="4773738" cy="6260640"/>
          </a:xfrm>
          <a:custGeom>
            <a:avLst/>
            <a:gdLst/>
            <a:ahLst/>
            <a:cxnLst/>
            <a:rect l="l" t="t" r="r" b="b"/>
            <a:pathLst>
              <a:path w="4773738" h="6260640">
                <a:moveTo>
                  <a:pt x="0" y="0"/>
                </a:moveTo>
                <a:lnTo>
                  <a:pt x="4773738" y="0"/>
                </a:lnTo>
                <a:lnTo>
                  <a:pt x="4773738" y="6260640"/>
                </a:lnTo>
                <a:lnTo>
                  <a:pt x="0" y="6260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1167349" y="-1621820"/>
            <a:ext cx="3255479" cy="3243640"/>
          </a:xfrm>
          <a:custGeom>
            <a:avLst/>
            <a:gdLst/>
            <a:ahLst/>
            <a:cxnLst/>
            <a:rect l="l" t="t" r="r" b="b"/>
            <a:pathLst>
              <a:path w="3255479" h="3243640">
                <a:moveTo>
                  <a:pt x="0" y="0"/>
                </a:moveTo>
                <a:lnTo>
                  <a:pt x="3255479" y="0"/>
                </a:lnTo>
                <a:lnTo>
                  <a:pt x="3255479" y="3243640"/>
                </a:lnTo>
                <a:lnTo>
                  <a:pt x="0" y="32436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980362">
            <a:off x="11735153" y="602133"/>
            <a:ext cx="4668572" cy="2701936"/>
          </a:xfrm>
          <a:custGeom>
            <a:avLst/>
            <a:gdLst/>
            <a:ahLst/>
            <a:cxnLst/>
            <a:rect l="l" t="t" r="r" b="b"/>
            <a:pathLst>
              <a:path w="4668572" h="2701936">
                <a:moveTo>
                  <a:pt x="0" y="0"/>
                </a:moveTo>
                <a:lnTo>
                  <a:pt x="4668571" y="0"/>
                </a:lnTo>
                <a:lnTo>
                  <a:pt x="4668571" y="2701936"/>
                </a:lnTo>
                <a:lnTo>
                  <a:pt x="0" y="270193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028700" y="2670282"/>
            <a:ext cx="4099918" cy="4040282"/>
          </a:xfrm>
          <a:custGeom>
            <a:avLst/>
            <a:gdLst/>
            <a:ahLst/>
            <a:cxnLst/>
            <a:rect l="l" t="t" r="r" b="b"/>
            <a:pathLst>
              <a:path w="4099918" h="4040282">
                <a:moveTo>
                  <a:pt x="0" y="0"/>
                </a:moveTo>
                <a:lnTo>
                  <a:pt x="4099918" y="0"/>
                </a:lnTo>
                <a:lnTo>
                  <a:pt x="4099918" y="4040282"/>
                </a:lnTo>
                <a:lnTo>
                  <a:pt x="0" y="404028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4038330" y="396859"/>
            <a:ext cx="4031062" cy="3098879"/>
          </a:xfrm>
          <a:custGeom>
            <a:avLst/>
            <a:gdLst/>
            <a:ahLst/>
            <a:cxnLst/>
            <a:rect l="l" t="t" r="r" b="b"/>
            <a:pathLst>
              <a:path w="4031062" h="3098879">
                <a:moveTo>
                  <a:pt x="0" y="0"/>
                </a:moveTo>
                <a:lnTo>
                  <a:pt x="4031062" y="0"/>
                </a:lnTo>
                <a:lnTo>
                  <a:pt x="4031062" y="3098879"/>
                </a:lnTo>
                <a:lnTo>
                  <a:pt x="0" y="309887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-813542" y="1153184"/>
            <a:ext cx="13734806" cy="793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spc="-11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is love?</a:t>
            </a:r>
          </a:p>
        </p:txBody>
      </p:sp>
      <p:sp>
        <p:nvSpPr>
          <p:cNvPr id="8" name="Freeform 8"/>
          <p:cNvSpPr/>
          <p:nvPr/>
        </p:nvSpPr>
        <p:spPr>
          <a:xfrm>
            <a:off x="5829963" y="3788690"/>
            <a:ext cx="10444400" cy="2145849"/>
          </a:xfrm>
          <a:custGeom>
            <a:avLst/>
            <a:gdLst/>
            <a:ahLst/>
            <a:cxnLst/>
            <a:rect l="l" t="t" r="r" b="b"/>
            <a:pathLst>
              <a:path w="10444400" h="2145849">
                <a:moveTo>
                  <a:pt x="0" y="0"/>
                </a:moveTo>
                <a:lnTo>
                  <a:pt x="10444400" y="0"/>
                </a:lnTo>
                <a:lnTo>
                  <a:pt x="10444400" y="2145849"/>
                </a:lnTo>
                <a:lnTo>
                  <a:pt x="0" y="214584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6053861" y="4291384"/>
            <a:ext cx="9996603" cy="1178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4400" b="1" spc="250">
                <a:solidFill>
                  <a:srgbClr val="FEFEFE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LOVE IS A STRONG FEELING THAT PEOPLE CAN FEEL FOR OTHERS.</a:t>
            </a:r>
          </a:p>
        </p:txBody>
      </p:sp>
      <p:sp>
        <p:nvSpPr>
          <p:cNvPr id="10" name="Freeform 10"/>
          <p:cNvSpPr/>
          <p:nvPr/>
        </p:nvSpPr>
        <p:spPr>
          <a:xfrm>
            <a:off x="7357818" y="5610513"/>
            <a:ext cx="8183098" cy="1681255"/>
          </a:xfrm>
          <a:custGeom>
            <a:avLst/>
            <a:gdLst/>
            <a:ahLst/>
            <a:cxnLst/>
            <a:rect l="l" t="t" r="r" b="b"/>
            <a:pathLst>
              <a:path w="8183098" h="1681255">
                <a:moveTo>
                  <a:pt x="0" y="0"/>
                </a:moveTo>
                <a:lnTo>
                  <a:pt x="8183098" y="0"/>
                </a:lnTo>
                <a:lnTo>
                  <a:pt x="8183098" y="1681254"/>
                </a:lnTo>
                <a:lnTo>
                  <a:pt x="0" y="168125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TextBox 11"/>
          <p:cNvSpPr txBox="1"/>
          <p:nvPr/>
        </p:nvSpPr>
        <p:spPr>
          <a:xfrm>
            <a:off x="7577615" y="5963114"/>
            <a:ext cx="7743503" cy="1161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8"/>
              </a:lnSpc>
              <a:spcBef>
                <a:spcPct val="0"/>
              </a:spcBef>
            </a:pPr>
            <a:r>
              <a:rPr lang="en-US" sz="2988" spc="170">
                <a:solidFill>
                  <a:srgbClr val="FF002B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THIS INCLUDES FAMILY MEMBERS, FRIENDS, AND PEOPLE YOU ARE ATTRACTED TO ROMANTICALLY AND SEXUALLY.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37356" y="7787067"/>
            <a:ext cx="8447140" cy="21956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56"/>
              </a:lnSpc>
              <a:spcBef>
                <a:spcPct val="0"/>
              </a:spcBef>
            </a:pPr>
            <a:r>
              <a:rPr lang="en-US" sz="2856" spc="162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PEOPLE CAN NOT CONTROL THEIR FEELINGS ABOUT WHO THEY LOVE. </a:t>
            </a:r>
          </a:p>
          <a:p>
            <a:pPr algn="ctr">
              <a:lnSpc>
                <a:spcPts val="2856"/>
              </a:lnSpc>
              <a:spcBef>
                <a:spcPct val="0"/>
              </a:spcBef>
            </a:pPr>
            <a:endParaRPr lang="en-US" sz="2856" spc="162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2856"/>
              </a:lnSpc>
              <a:spcBef>
                <a:spcPct val="0"/>
              </a:spcBef>
            </a:pPr>
            <a:r>
              <a:rPr lang="en-US" sz="2856" spc="162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PEOPLE CAN MAKE DECISIONS ABOUT HOW THEY CHOOSE TO BEHAVE WHICH INCLUDES IF OR HOW THEY EXPRESS THEIR FEELINGS. </a:t>
            </a:r>
          </a:p>
        </p:txBody>
      </p:sp>
      <p:sp>
        <p:nvSpPr>
          <p:cNvPr id="13" name="Freeform 13"/>
          <p:cNvSpPr/>
          <p:nvPr/>
        </p:nvSpPr>
        <p:spPr>
          <a:xfrm>
            <a:off x="13966165" y="8614239"/>
            <a:ext cx="4037416" cy="1317207"/>
          </a:xfrm>
          <a:custGeom>
            <a:avLst/>
            <a:gdLst/>
            <a:ahLst/>
            <a:cxnLst/>
            <a:rect l="l" t="t" r="r" b="b"/>
            <a:pathLst>
              <a:path w="4037416" h="1317207">
                <a:moveTo>
                  <a:pt x="0" y="0"/>
                </a:moveTo>
                <a:lnTo>
                  <a:pt x="4037416" y="0"/>
                </a:lnTo>
                <a:lnTo>
                  <a:pt x="4037416" y="1317207"/>
                </a:lnTo>
                <a:lnTo>
                  <a:pt x="0" y="1317207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810</Words>
  <Application>Microsoft Office PowerPoint</Application>
  <PresentationFormat>Custom</PresentationFormat>
  <Paragraphs>105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Childos Arabic</vt:lpstr>
      <vt:lpstr>Calibri</vt:lpstr>
      <vt:lpstr>Childos Arabic Bold</vt:lpstr>
      <vt:lpstr>Arimo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CCQ Sexuality Education - Elementary 4 - Friendship and Love</dc:title>
  <dc:creator>Andrea Verreault</dc:creator>
  <cp:lastModifiedBy>Andrea Verreault</cp:lastModifiedBy>
  <cp:revision>2</cp:revision>
  <dcterms:created xsi:type="dcterms:W3CDTF">2006-08-16T00:00:00Z</dcterms:created>
  <dcterms:modified xsi:type="dcterms:W3CDTF">2025-04-01T00:26:52Z</dcterms:modified>
  <dc:identifier>DAGjVPPOcxI</dc:identifier>
</cp:coreProperties>
</file>